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</p:sldMasterIdLst>
  <p:notesMasterIdLst>
    <p:notesMasterId r:id="rId18"/>
  </p:notesMasterIdLst>
  <p:sldIdLst>
    <p:sldId id="287" r:id="rId6"/>
    <p:sldId id="398" r:id="rId7"/>
    <p:sldId id="319" r:id="rId8"/>
    <p:sldId id="387" r:id="rId9"/>
    <p:sldId id="378" r:id="rId10"/>
    <p:sldId id="402" r:id="rId11"/>
    <p:sldId id="394" r:id="rId12"/>
    <p:sldId id="416" r:id="rId13"/>
    <p:sldId id="417" r:id="rId14"/>
    <p:sldId id="418" r:id="rId15"/>
    <p:sldId id="415" r:id="rId16"/>
    <p:sldId id="389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" clrIdx="0">
    <p:extLst>
      <p:ext uri="{19B8F6BF-5375-455C-9EA6-DF929625EA0E}">
        <p15:presenceInfo xmlns:p15="http://schemas.microsoft.com/office/powerpoint/2012/main" userId="S::urn:spo:anon#e3a173b06e0e755d77b78cc2f0298df8f6793551f83464e00d76377ad972d247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4F"/>
    <a:srgbClr val="FFC844"/>
    <a:srgbClr val="87C426"/>
    <a:srgbClr val="CBDA70"/>
    <a:srgbClr val="70AD47"/>
    <a:srgbClr val="6BA543"/>
    <a:srgbClr val="339580"/>
    <a:srgbClr val="1B8670"/>
    <a:srgbClr val="007960"/>
    <a:srgbClr val="CB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792" dt="2021-02-23T18:24:18.714"/>
    <p1510:client id="{3ACC06BA-211D-A7D1-5742-439EEE1CCD98}" v="10" dt="2021-02-23T16:38:05.391"/>
    <p1510:client id="{44C846D8-74E5-1E2A-294F-94EF083F2808}" v="293" dt="2021-02-24T21:12:07.324"/>
    <p1510:client id="{B428AE9F-80B7-B000-D801-CA1A3852E99C}" v="34" dt="2021-02-23T19:32:57.041"/>
    <p1510:client id="{CD5661AA-8FCF-8EB6-E64C-A2473C2A5BAE}" v="8" dt="2021-02-23T21:02:47.443"/>
    <p1510:client id="{D07F6B00-6460-7F46-8A68-CE79A5531377}" v="441" dt="2021-02-23T19:47:24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5"/>
    <p:restoredTop sz="94674"/>
  </p:normalViewPr>
  <p:slideViewPr>
    <p:cSldViewPr snapToGrid="0">
      <p:cViewPr varScale="1">
        <p:scale>
          <a:sx n="98" d="100"/>
          <a:sy n="98" d="100"/>
        </p:scale>
        <p:origin x="2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7" y="1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63D458FA-F1A8-4246-825B-78DE34D420E1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60" y="4620496"/>
            <a:ext cx="5853483" cy="3780555"/>
          </a:xfrm>
          <a:prstGeom prst="rect">
            <a:avLst/>
          </a:prstGeom>
        </p:spPr>
        <p:txBody>
          <a:bodyPr vert="horz" lIns="94704" tIns="47352" rIns="94704" bIns="47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32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7" y="9119832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2AB721A6-773F-4659-A391-F7DFA00F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1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21A6-773F-4659-A391-F7DFA00FB2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8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21A6-773F-4659-A391-F7DFA00FB2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9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21A6-773F-4659-A391-F7DFA00FB2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1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21A6-773F-4659-A391-F7DFA00FB2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21A6-773F-4659-A391-F7DFA00FB2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2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21A6-773F-4659-A391-F7DFA00FB2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3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21A6-773F-4659-A391-F7DFA00FB2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8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09D63B4D-8A98-784B-87F0-DF7C74957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6F08B6-9585-7748-9BF4-E7F6F6CA5832}"/>
              </a:ext>
            </a:extLst>
          </p:cNvPr>
          <p:cNvSpPr/>
          <p:nvPr userDrawn="1"/>
        </p:nvSpPr>
        <p:spPr>
          <a:xfrm>
            <a:off x="0" y="0"/>
            <a:ext cx="3348842" cy="6858000"/>
          </a:xfrm>
          <a:prstGeom prst="rect">
            <a:avLst/>
          </a:prstGeom>
          <a:solidFill>
            <a:srgbClr val="005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9472BD-92B8-1B4D-9FEB-F686156F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977" y="320634"/>
            <a:ext cx="7643750" cy="3491971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00594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767F40E-49D4-FD4C-9F94-A7450DD1C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6977" y="3904680"/>
            <a:ext cx="76437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64E13-C5BB-6440-BA89-1C3A3208A85F}"/>
              </a:ext>
            </a:extLst>
          </p:cNvPr>
          <p:cNvSpPr/>
          <p:nvPr userDrawn="1"/>
        </p:nvSpPr>
        <p:spPr>
          <a:xfrm>
            <a:off x="3269178" y="1487347"/>
            <a:ext cx="159327" cy="227317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14C52E-FF31-9341-ABAF-558A10885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3" y="6445945"/>
            <a:ext cx="2317008" cy="2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2871-B4C3-42B4-A2FC-4DA028A06F7A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91C-C2A0-4536-B639-55F9EA1F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2871-B4C3-42B4-A2FC-4DA028A06F7A}" type="datetimeFigureOut">
              <a:rPr lang="en-US" smtClean="0"/>
              <a:t>3/4/22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91C-C2A0-4536-B639-55F9EA1F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2871-B4C3-42B4-A2FC-4DA028A06F7A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91C-C2A0-4536-B639-55F9EA1F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89221-66C6-E846-A68B-0B4AC036E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259941" y="1"/>
            <a:ext cx="109320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84061-6A22-B048-B3A0-58F63F3E5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3" y="6445945"/>
            <a:ext cx="2317008" cy="2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C1A4143F-5100-464F-958B-69D0E331331D}"/>
              </a:ext>
            </a:extLst>
          </p:cNvPr>
          <p:cNvSpPr/>
          <p:nvPr userDrawn="1"/>
        </p:nvSpPr>
        <p:spPr>
          <a:xfrm>
            <a:off x="5062671" y="2015613"/>
            <a:ext cx="2234757" cy="447726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3A796E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Down Arrow Callout 10">
            <a:extLst>
              <a:ext uri="{FF2B5EF4-FFF2-40B4-BE49-F238E27FC236}">
                <a16:creationId xmlns:a16="http://schemas.microsoft.com/office/drawing/2014/main" id="{42033E10-CD2E-FE4A-BB7F-9FE1F7AFD8BC}"/>
              </a:ext>
            </a:extLst>
          </p:cNvPr>
          <p:cNvSpPr/>
          <p:nvPr userDrawn="1"/>
        </p:nvSpPr>
        <p:spPr>
          <a:xfrm>
            <a:off x="2698489" y="2015613"/>
            <a:ext cx="2234757" cy="447726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1E695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owchart: Off-page Connector 40">
            <a:extLst>
              <a:ext uri="{FF2B5EF4-FFF2-40B4-BE49-F238E27FC236}">
                <a16:creationId xmlns:a16="http://schemas.microsoft.com/office/drawing/2014/main" id="{C7049F96-DA86-A444-8685-E0BB93AB1DF2}"/>
              </a:ext>
            </a:extLst>
          </p:cNvPr>
          <p:cNvSpPr/>
          <p:nvPr userDrawn="1"/>
        </p:nvSpPr>
        <p:spPr>
          <a:xfrm>
            <a:off x="3293495" y="1920631"/>
            <a:ext cx="1031785" cy="903947"/>
          </a:xfrm>
          <a:prstGeom prst="flowChartOffpageConnector">
            <a:avLst/>
          </a:prstGeom>
          <a:solidFill>
            <a:srgbClr val="00514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7D6B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13" name="Flowchart: Off-page Connector 42">
            <a:extLst>
              <a:ext uri="{FF2B5EF4-FFF2-40B4-BE49-F238E27FC236}">
                <a16:creationId xmlns:a16="http://schemas.microsoft.com/office/drawing/2014/main" id="{6EA8F518-63BF-F44B-85DF-3B058E4DFA52}"/>
              </a:ext>
            </a:extLst>
          </p:cNvPr>
          <p:cNvSpPr/>
          <p:nvPr userDrawn="1"/>
        </p:nvSpPr>
        <p:spPr>
          <a:xfrm>
            <a:off x="5664156" y="1920631"/>
            <a:ext cx="1031785" cy="903947"/>
          </a:xfrm>
          <a:prstGeom prst="flowChartOffpageConnector">
            <a:avLst/>
          </a:prstGeom>
          <a:solidFill>
            <a:srgbClr val="1E695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7CAE3D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18" name="Down Arrow Callout 17">
            <a:extLst>
              <a:ext uri="{FF2B5EF4-FFF2-40B4-BE49-F238E27FC236}">
                <a16:creationId xmlns:a16="http://schemas.microsoft.com/office/drawing/2014/main" id="{A5C614E4-47BD-C044-80D1-9EA95E40ABC2}"/>
              </a:ext>
            </a:extLst>
          </p:cNvPr>
          <p:cNvSpPr/>
          <p:nvPr userDrawn="1"/>
        </p:nvSpPr>
        <p:spPr>
          <a:xfrm>
            <a:off x="330235" y="2015613"/>
            <a:ext cx="2234757" cy="447726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00594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Off-page Connector 17">
            <a:extLst>
              <a:ext uri="{FF2B5EF4-FFF2-40B4-BE49-F238E27FC236}">
                <a16:creationId xmlns:a16="http://schemas.microsoft.com/office/drawing/2014/main" id="{9246D4F8-02C7-E041-A22D-9BBC59C18B73}"/>
              </a:ext>
            </a:extLst>
          </p:cNvPr>
          <p:cNvSpPr/>
          <p:nvPr userDrawn="1"/>
        </p:nvSpPr>
        <p:spPr>
          <a:xfrm>
            <a:off x="938201" y="1920631"/>
            <a:ext cx="1031785" cy="903947"/>
          </a:xfrm>
          <a:prstGeom prst="flowChartOffpageConnector">
            <a:avLst/>
          </a:prstGeom>
          <a:solidFill>
            <a:srgbClr val="004A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B1C514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2E0182-AA01-3E4F-AFB3-AA901F51F703}"/>
              </a:ext>
            </a:extLst>
          </p:cNvPr>
          <p:cNvSpPr/>
          <p:nvPr userDrawn="1"/>
        </p:nvSpPr>
        <p:spPr>
          <a:xfrm>
            <a:off x="1444420" y="365124"/>
            <a:ext cx="159327" cy="1325563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C0674959-6289-284E-8E8A-B32195ED1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2" y="722117"/>
            <a:ext cx="611578" cy="61157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DF188D9-876B-B24A-AE2A-F714102A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554" y="365125"/>
            <a:ext cx="9678389" cy="1325563"/>
          </a:xfrm>
        </p:spPr>
        <p:txBody>
          <a:bodyPr/>
          <a:lstStyle>
            <a:lvl1pPr>
              <a:defRPr b="1">
                <a:solidFill>
                  <a:srgbClr val="00594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own Arrow Callout 22">
            <a:extLst>
              <a:ext uri="{FF2B5EF4-FFF2-40B4-BE49-F238E27FC236}">
                <a16:creationId xmlns:a16="http://schemas.microsoft.com/office/drawing/2014/main" id="{BF568581-2857-6649-BF15-536E6812539E}"/>
              </a:ext>
            </a:extLst>
          </p:cNvPr>
          <p:cNvSpPr/>
          <p:nvPr userDrawn="1"/>
        </p:nvSpPr>
        <p:spPr>
          <a:xfrm>
            <a:off x="7426853" y="2015613"/>
            <a:ext cx="2234757" cy="447726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1E695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lowchart: Off-page Connector 40">
            <a:extLst>
              <a:ext uri="{FF2B5EF4-FFF2-40B4-BE49-F238E27FC236}">
                <a16:creationId xmlns:a16="http://schemas.microsoft.com/office/drawing/2014/main" id="{42F5C204-E34F-1045-9EE5-E25FAFF58067}"/>
              </a:ext>
            </a:extLst>
          </p:cNvPr>
          <p:cNvSpPr/>
          <p:nvPr userDrawn="1"/>
        </p:nvSpPr>
        <p:spPr>
          <a:xfrm>
            <a:off x="8021859" y="1920631"/>
            <a:ext cx="1031785" cy="903947"/>
          </a:xfrm>
          <a:prstGeom prst="flowChartOffpageConnector">
            <a:avLst/>
          </a:prstGeom>
          <a:solidFill>
            <a:srgbClr val="00514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7D6B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25" name="Down Arrow Callout 24">
            <a:extLst>
              <a:ext uri="{FF2B5EF4-FFF2-40B4-BE49-F238E27FC236}">
                <a16:creationId xmlns:a16="http://schemas.microsoft.com/office/drawing/2014/main" id="{C409A345-DA40-1E45-8672-B16F37ED9095}"/>
              </a:ext>
            </a:extLst>
          </p:cNvPr>
          <p:cNvSpPr/>
          <p:nvPr userDrawn="1"/>
        </p:nvSpPr>
        <p:spPr>
          <a:xfrm>
            <a:off x="9791035" y="2015613"/>
            <a:ext cx="2234757" cy="447726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00594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owchart: Off-page Connector 17">
            <a:extLst>
              <a:ext uri="{FF2B5EF4-FFF2-40B4-BE49-F238E27FC236}">
                <a16:creationId xmlns:a16="http://schemas.microsoft.com/office/drawing/2014/main" id="{44612AA9-4B0C-AB43-AF6B-E79FB3AB1FAB}"/>
              </a:ext>
            </a:extLst>
          </p:cNvPr>
          <p:cNvSpPr/>
          <p:nvPr userDrawn="1"/>
        </p:nvSpPr>
        <p:spPr>
          <a:xfrm>
            <a:off x="10399001" y="1920631"/>
            <a:ext cx="1031785" cy="903947"/>
          </a:xfrm>
          <a:prstGeom prst="flowChartOffpageConnector">
            <a:avLst/>
          </a:prstGeom>
          <a:solidFill>
            <a:srgbClr val="004A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B1C514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7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2871-B4C3-42B4-A2FC-4DA028A06F7A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91C-C2A0-4536-B639-55F9EA1F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2871-B4C3-42B4-A2FC-4DA028A06F7A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91C-C2A0-4536-B639-55F9EA1F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2871-B4C3-42B4-A2FC-4DA028A06F7A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91C-C2A0-4536-B639-55F9EA1F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2871-B4C3-42B4-A2FC-4DA028A06F7A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91C-C2A0-4536-B639-55F9EA1F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een, vegetable&#10;&#10;Description automatically generated">
            <a:extLst>
              <a:ext uri="{FF2B5EF4-FFF2-40B4-BE49-F238E27FC236}">
                <a16:creationId xmlns:a16="http://schemas.microsoft.com/office/drawing/2014/main" id="{9574468F-6248-D54C-8F82-F187A7853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6F08B6-9585-7748-9BF4-E7F6F6CA5832}"/>
              </a:ext>
            </a:extLst>
          </p:cNvPr>
          <p:cNvSpPr/>
          <p:nvPr userDrawn="1"/>
        </p:nvSpPr>
        <p:spPr>
          <a:xfrm>
            <a:off x="0" y="0"/>
            <a:ext cx="3348842" cy="6858000"/>
          </a:xfrm>
          <a:prstGeom prst="rect">
            <a:avLst/>
          </a:prstGeom>
          <a:solidFill>
            <a:srgbClr val="0079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9472BD-92B8-1B4D-9FEB-F686156F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977" y="320634"/>
            <a:ext cx="7643750" cy="3491971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00594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767F40E-49D4-FD4C-9F94-A7450DD1C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739" y="-622021"/>
            <a:ext cx="2958439" cy="5377279"/>
          </a:xfrm>
        </p:spPr>
        <p:txBody>
          <a:bodyPr>
            <a:noAutofit/>
          </a:bodyPr>
          <a:lstStyle>
            <a:lvl1pPr marL="0" indent="0" algn="l">
              <a:buNone/>
              <a:defRPr sz="13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64E13-C5BB-6440-BA89-1C3A3208A85F}"/>
              </a:ext>
            </a:extLst>
          </p:cNvPr>
          <p:cNvSpPr/>
          <p:nvPr userDrawn="1"/>
        </p:nvSpPr>
        <p:spPr>
          <a:xfrm>
            <a:off x="3269178" y="1487347"/>
            <a:ext cx="159327" cy="2273172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14C52E-FF31-9341-ABAF-558A10885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3" y="6445945"/>
            <a:ext cx="2317008" cy="2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5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DDB8A7-2264-1243-9C7D-815317E7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259941" y="1"/>
            <a:ext cx="1093206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415835-F4B6-AE42-A17A-28466E8D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554" y="365125"/>
            <a:ext cx="9678389" cy="1325563"/>
          </a:xfrm>
        </p:spPr>
        <p:txBody>
          <a:bodyPr/>
          <a:lstStyle>
            <a:lvl1pPr>
              <a:defRPr b="1">
                <a:solidFill>
                  <a:srgbClr val="00594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0FE8A1-2856-BC43-A8CC-D3F9DF10A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553" y="1825625"/>
            <a:ext cx="967839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2A99F-349A-3746-8D4B-BAF5CA96C29B}"/>
              </a:ext>
            </a:extLst>
          </p:cNvPr>
          <p:cNvSpPr/>
          <p:nvPr userDrawn="1"/>
        </p:nvSpPr>
        <p:spPr>
          <a:xfrm>
            <a:off x="1444420" y="365124"/>
            <a:ext cx="159327" cy="1325563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5D18D89-6E8B-074E-A21C-BC3D105E0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2" y="722117"/>
            <a:ext cx="611578" cy="611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1802C-064F-1549-9AD6-A2B24E4F5D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3" y="6445945"/>
            <a:ext cx="2317008" cy="2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DDB8A7-2264-1243-9C7D-815317E7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259941" y="1"/>
            <a:ext cx="10932060" cy="685800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5D18D89-6E8B-074E-A21C-BC3D105E0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2" y="722117"/>
            <a:ext cx="611578" cy="611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1802C-064F-1549-9AD6-A2B24E4F5D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3" y="6445945"/>
            <a:ext cx="2317008" cy="2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DDB8A7-2264-1243-9C7D-815317E7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259941" y="1"/>
            <a:ext cx="10932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DDB8A7-2264-1243-9C7D-815317E7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259941" y="1"/>
            <a:ext cx="1093206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415835-F4B6-AE42-A17A-28466E8D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554" y="365125"/>
            <a:ext cx="9678389" cy="1325563"/>
          </a:xfrm>
        </p:spPr>
        <p:txBody>
          <a:bodyPr/>
          <a:lstStyle>
            <a:lvl1pPr>
              <a:defRPr b="1">
                <a:solidFill>
                  <a:srgbClr val="00594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0FE8A1-2856-BC43-A8CC-D3F9DF10A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553" y="1825625"/>
            <a:ext cx="967839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2A99F-349A-3746-8D4B-BAF5CA96C29B}"/>
              </a:ext>
            </a:extLst>
          </p:cNvPr>
          <p:cNvSpPr/>
          <p:nvPr userDrawn="1"/>
        </p:nvSpPr>
        <p:spPr>
          <a:xfrm>
            <a:off x="1444420" y="365124"/>
            <a:ext cx="159327" cy="1325563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5D18D89-6E8B-074E-A21C-BC3D105E0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2" y="722117"/>
            <a:ext cx="611578" cy="6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2871-B4C3-42B4-A2FC-4DA028A06F7A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91C-C2A0-4536-B639-55F9EA1F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2871-B4C3-42B4-A2FC-4DA028A06F7A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91C-C2A0-4536-B639-55F9EA1F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2871-B4C3-42B4-A2FC-4DA028A06F7A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91C-C2A0-4536-B639-55F9EA1F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F3E91-A5B5-4B58-91D8-344AAD079CD1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5564F-6E5E-4C39-877D-716D02A2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5" r:id="rId3"/>
    <p:sldLayoutId id="2147483692" r:id="rId4"/>
    <p:sldLayoutId id="2147483693" r:id="rId5"/>
    <p:sldLayoutId id="2147483689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90" r:id="rId14"/>
    <p:sldLayoutId id="2147483691" r:id="rId15"/>
    <p:sldLayoutId id="2147483668" r:id="rId16"/>
    <p:sldLayoutId id="2147483669" r:id="rId17"/>
    <p:sldLayoutId id="2147483670" r:id="rId18"/>
    <p:sldLayoutId id="2147483671" r:id="rId19"/>
  </p:sldLayoutIdLst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0">
              <a:srgbClr val="008265"/>
            </a:gs>
            <a:gs pos="100000">
              <a:srgbClr val="00544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6C2281-3CE9-EF4F-9A01-5811CEC674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78E572-25B4-4F5D-A62D-34DFC8BF21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5091660"/>
            <a:ext cx="5219122" cy="14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1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0532EE-7923-204A-9387-5E197B5E734D}"/>
              </a:ext>
            </a:extLst>
          </p:cNvPr>
          <p:cNvSpPr txBox="1"/>
          <p:nvPr/>
        </p:nvSpPr>
        <p:spPr>
          <a:xfrm>
            <a:off x="1110342" y="502980"/>
            <a:ext cx="100366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1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Title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Sub heading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1EA0B5-6CEC-E649-A3CF-682AEB14ED26}"/>
              </a:ext>
            </a:extLst>
          </p:cNvPr>
          <p:cNvCxnSpPr/>
          <p:nvPr/>
        </p:nvCxnSpPr>
        <p:spPr>
          <a:xfrm>
            <a:off x="1776477" y="4632107"/>
            <a:ext cx="8573729" cy="0"/>
          </a:xfrm>
          <a:prstGeom prst="line">
            <a:avLst/>
          </a:prstGeom>
          <a:ln w="28575">
            <a:solidFill>
              <a:srgbClr val="FFC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2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8FA1-BCA6-9444-87BD-91E3CB75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own Arrow Callout 3">
            <a:extLst>
              <a:ext uri="{FF2B5EF4-FFF2-40B4-BE49-F238E27FC236}">
                <a16:creationId xmlns:a16="http://schemas.microsoft.com/office/drawing/2014/main" id="{0F0239EE-C728-7043-84BD-701D64AB215C}"/>
              </a:ext>
            </a:extLst>
          </p:cNvPr>
          <p:cNvSpPr/>
          <p:nvPr/>
        </p:nvSpPr>
        <p:spPr>
          <a:xfrm>
            <a:off x="5062671" y="2015613"/>
            <a:ext cx="2234757" cy="447726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3A796E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5D0B6E09-4D04-E74C-BEDC-3D32253A63BF}"/>
              </a:ext>
            </a:extLst>
          </p:cNvPr>
          <p:cNvSpPr/>
          <p:nvPr/>
        </p:nvSpPr>
        <p:spPr>
          <a:xfrm>
            <a:off x="2698489" y="2015613"/>
            <a:ext cx="2234757" cy="447726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1E695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Off-page Connector 40">
            <a:extLst>
              <a:ext uri="{FF2B5EF4-FFF2-40B4-BE49-F238E27FC236}">
                <a16:creationId xmlns:a16="http://schemas.microsoft.com/office/drawing/2014/main" id="{6A5B3DA6-2CF0-AE48-B9AD-22B36B34D191}"/>
              </a:ext>
            </a:extLst>
          </p:cNvPr>
          <p:cNvSpPr/>
          <p:nvPr/>
        </p:nvSpPr>
        <p:spPr>
          <a:xfrm>
            <a:off x="3293495" y="1920631"/>
            <a:ext cx="1031785" cy="903947"/>
          </a:xfrm>
          <a:prstGeom prst="flowChartOffpageConnector">
            <a:avLst/>
          </a:prstGeom>
          <a:solidFill>
            <a:srgbClr val="00514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7D6B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7" name="Flowchart: Off-page Connector 42">
            <a:extLst>
              <a:ext uri="{FF2B5EF4-FFF2-40B4-BE49-F238E27FC236}">
                <a16:creationId xmlns:a16="http://schemas.microsoft.com/office/drawing/2014/main" id="{CFB537D0-3287-674D-9F74-12ACEE1902CF}"/>
              </a:ext>
            </a:extLst>
          </p:cNvPr>
          <p:cNvSpPr/>
          <p:nvPr/>
        </p:nvSpPr>
        <p:spPr>
          <a:xfrm>
            <a:off x="5664156" y="1920631"/>
            <a:ext cx="1031785" cy="903947"/>
          </a:xfrm>
          <a:prstGeom prst="flowChartOffpageConnector">
            <a:avLst/>
          </a:prstGeom>
          <a:solidFill>
            <a:srgbClr val="1E695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7CAE3D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0D980C7A-28CB-B443-A4B1-806CDAA8778F}"/>
              </a:ext>
            </a:extLst>
          </p:cNvPr>
          <p:cNvSpPr/>
          <p:nvPr/>
        </p:nvSpPr>
        <p:spPr>
          <a:xfrm>
            <a:off x="330235" y="2015613"/>
            <a:ext cx="2234757" cy="447726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00594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owchart: Off-page Connector 17">
            <a:extLst>
              <a:ext uri="{FF2B5EF4-FFF2-40B4-BE49-F238E27FC236}">
                <a16:creationId xmlns:a16="http://schemas.microsoft.com/office/drawing/2014/main" id="{50E4C6F5-38FE-0A40-A717-97606F9674D1}"/>
              </a:ext>
            </a:extLst>
          </p:cNvPr>
          <p:cNvSpPr/>
          <p:nvPr/>
        </p:nvSpPr>
        <p:spPr>
          <a:xfrm>
            <a:off x="938201" y="1920631"/>
            <a:ext cx="1031785" cy="903947"/>
          </a:xfrm>
          <a:prstGeom prst="flowChartOffpageConnector">
            <a:avLst/>
          </a:prstGeom>
          <a:solidFill>
            <a:srgbClr val="004A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B1C514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02717F6E-0B1A-A348-8BBA-ED38F1E6856F}"/>
              </a:ext>
            </a:extLst>
          </p:cNvPr>
          <p:cNvSpPr/>
          <p:nvPr/>
        </p:nvSpPr>
        <p:spPr>
          <a:xfrm>
            <a:off x="7426853" y="2015613"/>
            <a:ext cx="2234757" cy="447726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1E695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owchart: Off-page Connector 40">
            <a:extLst>
              <a:ext uri="{FF2B5EF4-FFF2-40B4-BE49-F238E27FC236}">
                <a16:creationId xmlns:a16="http://schemas.microsoft.com/office/drawing/2014/main" id="{5A65BFBA-7A2D-B441-894F-94B1A2B488B5}"/>
              </a:ext>
            </a:extLst>
          </p:cNvPr>
          <p:cNvSpPr/>
          <p:nvPr/>
        </p:nvSpPr>
        <p:spPr>
          <a:xfrm>
            <a:off x="8021859" y="1920631"/>
            <a:ext cx="1031785" cy="903947"/>
          </a:xfrm>
          <a:prstGeom prst="flowChartOffpageConnector">
            <a:avLst/>
          </a:prstGeom>
          <a:solidFill>
            <a:srgbClr val="00514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7D6B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12" name="Down Arrow Callout 11">
            <a:extLst>
              <a:ext uri="{FF2B5EF4-FFF2-40B4-BE49-F238E27FC236}">
                <a16:creationId xmlns:a16="http://schemas.microsoft.com/office/drawing/2014/main" id="{C01F6484-C1F2-CC4F-9023-0B6AA571ED5D}"/>
              </a:ext>
            </a:extLst>
          </p:cNvPr>
          <p:cNvSpPr/>
          <p:nvPr/>
        </p:nvSpPr>
        <p:spPr>
          <a:xfrm>
            <a:off x="9791035" y="2015613"/>
            <a:ext cx="2234757" cy="447726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00594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Off-page Connector 17">
            <a:extLst>
              <a:ext uri="{FF2B5EF4-FFF2-40B4-BE49-F238E27FC236}">
                <a16:creationId xmlns:a16="http://schemas.microsoft.com/office/drawing/2014/main" id="{E52BDDA3-DA37-2A48-B550-A730CD3D7DEC}"/>
              </a:ext>
            </a:extLst>
          </p:cNvPr>
          <p:cNvSpPr/>
          <p:nvPr/>
        </p:nvSpPr>
        <p:spPr>
          <a:xfrm>
            <a:off x="10399001" y="1920631"/>
            <a:ext cx="1031785" cy="903947"/>
          </a:xfrm>
          <a:prstGeom prst="flowChartOffpageConnector">
            <a:avLst/>
          </a:prstGeom>
          <a:solidFill>
            <a:srgbClr val="004A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B1C514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9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ECB1-DF33-4CA9-8354-30436AC851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Section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3EE1AF9-5D53-E548-BEEB-9E1754D29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text</a:t>
            </a:r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12EC161-F329-3540-B9FC-7B681E98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9" y="1418881"/>
            <a:ext cx="245682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08DBB3-3D9C-9142-B5F5-091D055EB24D}"/>
              </a:ext>
            </a:extLst>
          </p:cNvPr>
          <p:cNvSpPr/>
          <p:nvPr/>
        </p:nvSpPr>
        <p:spPr>
          <a:xfrm>
            <a:off x="0" y="1"/>
            <a:ext cx="12192000" cy="2146680"/>
          </a:xfrm>
          <a:prstGeom prst="rect">
            <a:avLst/>
          </a:prstGeom>
          <a:solidFill>
            <a:srgbClr val="007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6F17CE-4E1F-CF4A-A779-D9B83D8EF547}"/>
              </a:ext>
            </a:extLst>
          </p:cNvPr>
          <p:cNvSpPr/>
          <p:nvPr/>
        </p:nvSpPr>
        <p:spPr>
          <a:xfrm>
            <a:off x="0" y="2146681"/>
            <a:ext cx="12192000" cy="115608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4B394A-31BC-DD45-B2F3-8ECA9EA2B9B8}"/>
              </a:ext>
            </a:extLst>
          </p:cNvPr>
          <p:cNvSpPr/>
          <p:nvPr/>
        </p:nvSpPr>
        <p:spPr>
          <a:xfrm>
            <a:off x="1072645" y="310828"/>
            <a:ext cx="2623802" cy="262380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7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E5F76D-9099-4844-B207-FFEDE4BE3F6F}"/>
              </a:ext>
            </a:extLst>
          </p:cNvPr>
          <p:cNvSpPr txBox="1">
            <a:spLocks/>
          </p:cNvSpPr>
          <p:nvPr/>
        </p:nvSpPr>
        <p:spPr>
          <a:xfrm>
            <a:off x="1086343" y="3136402"/>
            <a:ext cx="10183761" cy="3232424"/>
          </a:xfrm>
          <a:prstGeom prst="rect">
            <a:avLst/>
          </a:prstGeom>
        </p:spPr>
        <p:txBody>
          <a:bodyPr vert="horz" lIns="91440" tIns="45720" rIns="91440" bIns="45720" numCol="2" spcCol="4572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</a:t>
            </a:r>
          </a:p>
          <a:p>
            <a:r>
              <a:rPr lang="en-US" dirty="0">
                <a:cs typeface="Calibri"/>
              </a:rPr>
              <a:t>Of</a:t>
            </a:r>
          </a:p>
          <a:p>
            <a:r>
              <a:rPr lang="en-US" dirty="0">
                <a:cs typeface="Calibri"/>
              </a:rPr>
              <a:t>Items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E2F99-3094-314D-BA1D-F6EB14472388}"/>
              </a:ext>
            </a:extLst>
          </p:cNvPr>
          <p:cNvSpPr txBox="1"/>
          <p:nvPr/>
        </p:nvSpPr>
        <p:spPr>
          <a:xfrm>
            <a:off x="4221102" y="633368"/>
            <a:ext cx="2068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Title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2" name="Freeform 553">
            <a:extLst>
              <a:ext uri="{FF2B5EF4-FFF2-40B4-BE49-F238E27FC236}">
                <a16:creationId xmlns:a16="http://schemas.microsoft.com/office/drawing/2014/main" id="{F7307A6D-C669-A84D-A1A9-C54727E72DDA}"/>
              </a:ext>
            </a:extLst>
          </p:cNvPr>
          <p:cNvSpPr>
            <a:spLocks noEditPoints="1"/>
          </p:cNvSpPr>
          <p:nvPr/>
        </p:nvSpPr>
        <p:spPr bwMode="auto">
          <a:xfrm>
            <a:off x="1406514" y="728905"/>
            <a:ext cx="2005119" cy="1795618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rgbClr val="00594F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71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31C36-B7D4-B444-A678-BBF76BD39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977" y="320634"/>
            <a:ext cx="6798245" cy="1915780"/>
          </a:xfrm>
        </p:spPr>
        <p:txBody>
          <a:bodyPr>
            <a:normAutofit/>
          </a:bodyPr>
          <a:lstStyle/>
          <a:p>
            <a:r>
              <a:rPr lang="en-US" dirty="0"/>
              <a:t>Section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2B8FB5-95F1-734C-9AB6-1B73CFDFD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5224" y="2923476"/>
            <a:ext cx="7716818" cy="3482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Text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2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837F0D5D-AD4E-214B-8182-7614EB5B415D}"/>
              </a:ext>
            </a:extLst>
          </p:cNvPr>
          <p:cNvSpPr/>
          <p:nvPr/>
        </p:nvSpPr>
        <p:spPr>
          <a:xfrm>
            <a:off x="532708" y="2655933"/>
            <a:ext cx="1975040" cy="1975040"/>
          </a:xfrm>
          <a:prstGeom prst="ellipse">
            <a:avLst/>
          </a:prstGeom>
          <a:solidFill>
            <a:srgbClr val="00594F"/>
          </a:solidFill>
          <a:ln>
            <a:solidFill>
              <a:schemeClr val="bg1"/>
            </a:solidFill>
          </a:ln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13D1DFF-8938-0B46-9860-699BA19BB6AF}"/>
              </a:ext>
            </a:extLst>
          </p:cNvPr>
          <p:cNvSpPr/>
          <p:nvPr/>
        </p:nvSpPr>
        <p:spPr>
          <a:xfrm>
            <a:off x="965999" y="4328640"/>
            <a:ext cx="2273913" cy="9095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C2EDF6-63DB-B849-9D08-CD90D8B48180}"/>
              </a:ext>
            </a:extLst>
          </p:cNvPr>
          <p:cNvSpPr txBox="1"/>
          <p:nvPr/>
        </p:nvSpPr>
        <p:spPr>
          <a:xfrm>
            <a:off x="326930" y="4982221"/>
            <a:ext cx="2273913" cy="9095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400" b="1" kern="1200" dirty="0">
                <a:latin typeface="+mn-lt"/>
              </a:rPr>
              <a:t>Text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FDD8CD7-5178-D049-9FCB-0EE1EDB7F137}"/>
              </a:ext>
            </a:extLst>
          </p:cNvPr>
          <p:cNvSpPr/>
          <p:nvPr/>
        </p:nvSpPr>
        <p:spPr>
          <a:xfrm>
            <a:off x="3478930" y="2655933"/>
            <a:ext cx="1975040" cy="1975040"/>
          </a:xfrm>
          <a:prstGeom prst="ellipse">
            <a:avLst/>
          </a:prstGeom>
          <a:solidFill>
            <a:srgbClr val="007960"/>
          </a:solidFill>
          <a:ln>
            <a:solidFill>
              <a:schemeClr val="bg1"/>
            </a:solidFill>
          </a:ln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2BC69DB-62CA-8042-A389-89284C6A81D0}"/>
              </a:ext>
            </a:extLst>
          </p:cNvPr>
          <p:cNvSpPr txBox="1"/>
          <p:nvPr/>
        </p:nvSpPr>
        <p:spPr>
          <a:xfrm>
            <a:off x="3294538" y="4982221"/>
            <a:ext cx="2273913" cy="9095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400" b="1" dirty="0"/>
              <a:t>Text</a:t>
            </a:r>
            <a:endParaRPr lang="en-US" sz="2400" b="1" kern="1200" dirty="0">
              <a:latin typeface="+mn-l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53DF3A-5274-5946-9208-21913A7EFE2C}"/>
              </a:ext>
            </a:extLst>
          </p:cNvPr>
          <p:cNvSpPr/>
          <p:nvPr/>
        </p:nvSpPr>
        <p:spPr>
          <a:xfrm>
            <a:off x="6425152" y="2655933"/>
            <a:ext cx="1975040" cy="1975040"/>
          </a:xfrm>
          <a:prstGeom prst="ellipse">
            <a:avLst/>
          </a:prstGeom>
          <a:solidFill>
            <a:srgbClr val="70AD47"/>
          </a:solidFill>
          <a:ln>
            <a:solidFill>
              <a:schemeClr val="bg1"/>
            </a:solidFill>
          </a:ln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B1179C3-9ED2-3B42-B341-192E5AECFC4E}"/>
              </a:ext>
            </a:extLst>
          </p:cNvPr>
          <p:cNvSpPr/>
          <p:nvPr/>
        </p:nvSpPr>
        <p:spPr>
          <a:xfrm>
            <a:off x="5195999" y="4328640"/>
            <a:ext cx="2273913" cy="9095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18C539-14CB-6A47-B66F-DD870583EE43}"/>
              </a:ext>
            </a:extLst>
          </p:cNvPr>
          <p:cNvSpPr txBox="1"/>
          <p:nvPr/>
        </p:nvSpPr>
        <p:spPr>
          <a:xfrm>
            <a:off x="6290472" y="4982221"/>
            <a:ext cx="2273913" cy="9095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400" b="1" dirty="0"/>
              <a:t>Text</a:t>
            </a:r>
            <a:endParaRPr lang="en-US" sz="2400" b="1" kern="1200" dirty="0">
              <a:latin typeface="+mn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D621B16-84FC-6D4B-97CF-B68757F37433}"/>
              </a:ext>
            </a:extLst>
          </p:cNvPr>
          <p:cNvSpPr/>
          <p:nvPr/>
        </p:nvSpPr>
        <p:spPr>
          <a:xfrm>
            <a:off x="9371373" y="2655933"/>
            <a:ext cx="1975040" cy="1975040"/>
          </a:xfrm>
          <a:prstGeom prst="ellipse">
            <a:avLst/>
          </a:prstGeom>
          <a:solidFill>
            <a:srgbClr val="CBDA70"/>
          </a:solidFill>
          <a:ln>
            <a:solidFill>
              <a:schemeClr val="bg1"/>
            </a:solidFill>
          </a:ln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7D7C493-990E-6445-826A-655E52312690}"/>
              </a:ext>
            </a:extLst>
          </p:cNvPr>
          <p:cNvSpPr/>
          <p:nvPr/>
        </p:nvSpPr>
        <p:spPr>
          <a:xfrm>
            <a:off x="7310999" y="4328640"/>
            <a:ext cx="2273913" cy="9095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775267-A756-5F4A-B288-2D63471FEE90}"/>
              </a:ext>
            </a:extLst>
          </p:cNvPr>
          <p:cNvSpPr txBox="1"/>
          <p:nvPr/>
        </p:nvSpPr>
        <p:spPr>
          <a:xfrm>
            <a:off x="9268498" y="4982221"/>
            <a:ext cx="2273913" cy="9095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400" b="1" dirty="0"/>
              <a:t>Text</a:t>
            </a:r>
            <a:endParaRPr lang="en-US" sz="2400" b="1" kern="1200" dirty="0"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23405BE-5779-1C49-96FC-8AE374C1E237}"/>
              </a:ext>
            </a:extLst>
          </p:cNvPr>
          <p:cNvSpPr/>
          <p:nvPr/>
        </p:nvSpPr>
        <p:spPr>
          <a:xfrm>
            <a:off x="9426000" y="4328641"/>
            <a:ext cx="180000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5547367-CD45-5840-8888-1B66078FE3C4}"/>
              </a:ext>
            </a:extLst>
          </p:cNvPr>
          <p:cNvCxnSpPr>
            <a:cxnSpLocks/>
          </p:cNvCxnSpPr>
          <p:nvPr/>
        </p:nvCxnSpPr>
        <p:spPr>
          <a:xfrm>
            <a:off x="5608862" y="3675059"/>
            <a:ext cx="696805" cy="10916"/>
          </a:xfrm>
          <a:prstGeom prst="straightConnector1">
            <a:avLst/>
          </a:prstGeom>
          <a:ln w="85725">
            <a:solidFill>
              <a:srgbClr val="0059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1802755-1F70-0345-AA68-06B33911E48E}"/>
              </a:ext>
            </a:extLst>
          </p:cNvPr>
          <p:cNvCxnSpPr>
            <a:cxnSpLocks/>
          </p:cNvCxnSpPr>
          <p:nvPr/>
        </p:nvCxnSpPr>
        <p:spPr>
          <a:xfrm>
            <a:off x="8524262" y="3692216"/>
            <a:ext cx="696805" cy="10916"/>
          </a:xfrm>
          <a:prstGeom prst="straightConnector1">
            <a:avLst/>
          </a:prstGeom>
          <a:ln w="85725">
            <a:solidFill>
              <a:srgbClr val="0059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AF8DC72-6ADF-244A-A7C7-5D0602B18E33}"/>
              </a:ext>
            </a:extLst>
          </p:cNvPr>
          <p:cNvCxnSpPr>
            <a:cxnSpLocks/>
          </p:cNvCxnSpPr>
          <p:nvPr/>
        </p:nvCxnSpPr>
        <p:spPr>
          <a:xfrm>
            <a:off x="2600843" y="3637733"/>
            <a:ext cx="696805" cy="10916"/>
          </a:xfrm>
          <a:prstGeom prst="straightConnector1">
            <a:avLst/>
          </a:prstGeom>
          <a:ln w="85725">
            <a:solidFill>
              <a:srgbClr val="0059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 descr="Methodology">
            <a:extLst>
              <a:ext uri="{FF2B5EF4-FFF2-40B4-BE49-F238E27FC236}">
                <a16:creationId xmlns:a16="http://schemas.microsoft.com/office/drawing/2014/main" id="{E138A5DC-2786-7C46-A04B-952ACAB31378}"/>
              </a:ext>
            </a:extLst>
          </p:cNvPr>
          <p:cNvGrpSpPr/>
          <p:nvPr/>
        </p:nvGrpSpPr>
        <p:grpSpPr>
          <a:xfrm>
            <a:off x="3667004" y="2726924"/>
            <a:ext cx="1578420" cy="1683764"/>
            <a:chOff x="3087609" y="2726924"/>
            <a:chExt cx="1249457" cy="1332846"/>
          </a:xfrm>
        </p:grpSpPr>
        <p:grpSp>
          <p:nvGrpSpPr>
            <p:cNvPr id="93" name="Google Shape;935;p42">
              <a:extLst>
                <a:ext uri="{FF2B5EF4-FFF2-40B4-BE49-F238E27FC236}">
                  <a16:creationId xmlns:a16="http://schemas.microsoft.com/office/drawing/2014/main" id="{BF5D22BF-40E3-B245-8298-C562DCDA1FEA}"/>
                </a:ext>
              </a:extLst>
            </p:cNvPr>
            <p:cNvGrpSpPr/>
            <p:nvPr/>
          </p:nvGrpSpPr>
          <p:grpSpPr>
            <a:xfrm>
              <a:off x="3087609" y="2726924"/>
              <a:ext cx="1249457" cy="1332846"/>
              <a:chOff x="9901824" y="937343"/>
              <a:chExt cx="744273" cy="793950"/>
            </a:xfrm>
            <a:solidFill>
              <a:schemeClr val="bg1"/>
            </a:solidFill>
          </p:grpSpPr>
          <p:sp>
            <p:nvSpPr>
              <p:cNvPr id="100" name="Google Shape;936;p42">
                <a:extLst>
                  <a:ext uri="{FF2B5EF4-FFF2-40B4-BE49-F238E27FC236}">
                    <a16:creationId xmlns:a16="http://schemas.microsoft.com/office/drawing/2014/main" id="{736D4D99-FD64-5345-8090-24858B6BFA0C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937;p42">
                <a:extLst>
                  <a:ext uri="{FF2B5EF4-FFF2-40B4-BE49-F238E27FC236}">
                    <a16:creationId xmlns:a16="http://schemas.microsoft.com/office/drawing/2014/main" id="{EE5DAA7A-6D3B-6A4C-BDCF-C7E501F3E8FE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938;p42">
                <a:extLst>
                  <a:ext uri="{FF2B5EF4-FFF2-40B4-BE49-F238E27FC236}">
                    <a16:creationId xmlns:a16="http://schemas.microsoft.com/office/drawing/2014/main" id="{1D2FBA9B-BC56-8945-B4FC-A7CBB3BE79C4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939;p42">
                <a:extLst>
                  <a:ext uri="{FF2B5EF4-FFF2-40B4-BE49-F238E27FC236}">
                    <a16:creationId xmlns:a16="http://schemas.microsoft.com/office/drawing/2014/main" id="{70CB9553-4C4E-B743-8EA4-0E8EA189C1FF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940;p42">
                <a:extLst>
                  <a:ext uri="{FF2B5EF4-FFF2-40B4-BE49-F238E27FC236}">
                    <a16:creationId xmlns:a16="http://schemas.microsoft.com/office/drawing/2014/main" id="{0063BF21-60EC-EE4C-933C-EB48D8F8F262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941;p42">
                <a:extLst>
                  <a:ext uri="{FF2B5EF4-FFF2-40B4-BE49-F238E27FC236}">
                    <a16:creationId xmlns:a16="http://schemas.microsoft.com/office/drawing/2014/main" id="{AF9B024F-B5A9-D741-A71C-5433F771888A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942;p42">
                <a:extLst>
                  <a:ext uri="{FF2B5EF4-FFF2-40B4-BE49-F238E27FC236}">
                    <a16:creationId xmlns:a16="http://schemas.microsoft.com/office/drawing/2014/main" id="{86AA79B4-30A3-6245-A4BC-BD32BCEB7160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943;p42">
                <a:extLst>
                  <a:ext uri="{FF2B5EF4-FFF2-40B4-BE49-F238E27FC236}">
                    <a16:creationId xmlns:a16="http://schemas.microsoft.com/office/drawing/2014/main" id="{6E77152D-8BC7-F04E-A16E-D28E1EDB7AAD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944;p42">
                <a:extLst>
                  <a:ext uri="{FF2B5EF4-FFF2-40B4-BE49-F238E27FC236}">
                    <a16:creationId xmlns:a16="http://schemas.microsoft.com/office/drawing/2014/main" id="{21892679-A393-644D-B007-4BF5A3C401AA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945;p42">
                <a:extLst>
                  <a:ext uri="{FF2B5EF4-FFF2-40B4-BE49-F238E27FC236}">
                    <a16:creationId xmlns:a16="http://schemas.microsoft.com/office/drawing/2014/main" id="{8B74CE3F-C258-3C4A-9809-3D7060C15A33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" name="Google Shape;946;p42">
              <a:extLst>
                <a:ext uri="{FF2B5EF4-FFF2-40B4-BE49-F238E27FC236}">
                  <a16:creationId xmlns:a16="http://schemas.microsoft.com/office/drawing/2014/main" id="{236A3F42-67AD-1A4E-BA20-E49951FF071F}"/>
                </a:ext>
              </a:extLst>
            </p:cNvPr>
            <p:cNvSpPr/>
            <p:nvPr/>
          </p:nvSpPr>
          <p:spPr>
            <a:xfrm>
              <a:off x="3332518" y="3202355"/>
              <a:ext cx="364486" cy="34475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rgbClr val="CBF6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47;p42">
              <a:extLst>
                <a:ext uri="{FF2B5EF4-FFF2-40B4-BE49-F238E27FC236}">
                  <a16:creationId xmlns:a16="http://schemas.microsoft.com/office/drawing/2014/main" id="{902E3653-76B9-2E45-AAD2-E7CDEDDC1445}"/>
                </a:ext>
              </a:extLst>
            </p:cNvPr>
            <p:cNvSpPr/>
            <p:nvPr/>
          </p:nvSpPr>
          <p:spPr>
            <a:xfrm>
              <a:off x="3358206" y="2967802"/>
              <a:ext cx="345498" cy="420703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rgbClr val="8BC34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48;p42">
              <a:extLst>
                <a:ext uri="{FF2B5EF4-FFF2-40B4-BE49-F238E27FC236}">
                  <a16:creationId xmlns:a16="http://schemas.microsoft.com/office/drawing/2014/main" id="{5EDC6BF0-5CAB-AC4D-8E90-5FE63314B041}"/>
                </a:ext>
              </a:extLst>
            </p:cNvPr>
            <p:cNvSpPr/>
            <p:nvPr/>
          </p:nvSpPr>
          <p:spPr>
            <a:xfrm>
              <a:off x="3716363" y="2967802"/>
              <a:ext cx="349221" cy="420703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rgbClr val="CDDC3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49;p42">
              <a:extLst>
                <a:ext uri="{FF2B5EF4-FFF2-40B4-BE49-F238E27FC236}">
                  <a16:creationId xmlns:a16="http://schemas.microsoft.com/office/drawing/2014/main" id="{26B5DC6A-0588-244D-BCA0-25B879D361BF}"/>
                </a:ext>
              </a:extLst>
            </p:cNvPr>
            <p:cNvSpPr/>
            <p:nvPr/>
          </p:nvSpPr>
          <p:spPr>
            <a:xfrm>
              <a:off x="3723065" y="3199375"/>
              <a:ext cx="368208" cy="350338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rgbClr val="FFEB3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50;p42">
              <a:extLst>
                <a:ext uri="{FF2B5EF4-FFF2-40B4-BE49-F238E27FC236}">
                  <a16:creationId xmlns:a16="http://schemas.microsoft.com/office/drawing/2014/main" id="{0B4F5AB4-50C3-1B4F-B8EC-85114EF38662}"/>
                </a:ext>
              </a:extLst>
            </p:cNvPr>
            <p:cNvSpPr/>
            <p:nvPr/>
          </p:nvSpPr>
          <p:spPr>
            <a:xfrm>
              <a:off x="3447559" y="3411588"/>
              <a:ext cx="256144" cy="44937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rgbClr val="FFC84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51;p42">
              <a:extLst>
                <a:ext uri="{FF2B5EF4-FFF2-40B4-BE49-F238E27FC236}">
                  <a16:creationId xmlns:a16="http://schemas.microsoft.com/office/drawing/2014/main" id="{7389EA29-0394-7F4B-9A19-114A61CF8541}"/>
                </a:ext>
              </a:extLst>
            </p:cNvPr>
            <p:cNvSpPr/>
            <p:nvPr/>
          </p:nvSpPr>
          <p:spPr>
            <a:xfrm>
              <a:off x="3716363" y="3411588"/>
              <a:ext cx="259868" cy="44937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rgbClr val="CBDA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Picture 4" descr="Icon&#10;&#10;Purpose / Aim">
            <a:extLst>
              <a:ext uri="{FF2B5EF4-FFF2-40B4-BE49-F238E27FC236}">
                <a16:creationId xmlns:a16="http://schemas.microsoft.com/office/drawing/2014/main" id="{C6D69772-4314-4B45-8102-569E32720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0" y="2856348"/>
            <a:ext cx="1251443" cy="14829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E9F2BD-41E4-724E-8A05-3809CA68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4" name="Picture 3" descr="A picture containing text, clock&#10;&#10;Key Findings">
            <a:extLst>
              <a:ext uri="{FF2B5EF4-FFF2-40B4-BE49-F238E27FC236}">
                <a16:creationId xmlns:a16="http://schemas.microsoft.com/office/drawing/2014/main" id="{2BB75085-3E26-5046-A8C5-697D3CBE2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26" y="2908148"/>
            <a:ext cx="1366845" cy="1356593"/>
          </a:xfrm>
          <a:prstGeom prst="rect">
            <a:avLst/>
          </a:prstGeom>
        </p:spPr>
      </p:pic>
      <p:pic>
        <p:nvPicPr>
          <p:cNvPr id="8" name="Picture 7" descr="A picture containing text&#10;&#10;Productive opportunities ">
            <a:extLst>
              <a:ext uri="{FF2B5EF4-FFF2-40B4-BE49-F238E27FC236}">
                <a16:creationId xmlns:a16="http://schemas.microsoft.com/office/drawing/2014/main" id="{F5436B27-955B-A446-93F2-90CE8D64D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96" y="2867532"/>
            <a:ext cx="1299919" cy="15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580C-98CC-7B4F-BA8A-DD18827D5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Purpose / Aims 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BFBB2A4D-2617-8047-874B-53CAB52011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6510690-627A-0143-A5DE-510E5DB05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4" y="1317171"/>
            <a:ext cx="2702891" cy="32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54F318-8B17-154E-BC03-4DF2893D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CD5BF39-D91C-4370-A88C-24AB5F95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554" y="1875499"/>
            <a:ext cx="3798338" cy="4417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CD2C78-5588-B246-B44D-236635AAD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1" y="1551035"/>
            <a:ext cx="4385292" cy="4329506"/>
            <a:chOff x="4446335" y="365125"/>
            <a:chExt cx="5915128" cy="5839879"/>
          </a:xfrm>
        </p:grpSpPr>
        <p:sp>
          <p:nvSpPr>
            <p:cNvPr id="6" name="Google Shape;308;p23">
              <a:extLst>
                <a:ext uri="{FF2B5EF4-FFF2-40B4-BE49-F238E27FC236}">
                  <a16:creationId xmlns:a16="http://schemas.microsoft.com/office/drawing/2014/main" id="{E0F35DFA-D51D-7440-9AB4-4D1C30B72BB0}"/>
                </a:ext>
              </a:extLst>
            </p:cNvPr>
            <p:cNvSpPr/>
            <p:nvPr/>
          </p:nvSpPr>
          <p:spPr>
            <a:xfrm>
              <a:off x="4995808" y="3763652"/>
              <a:ext cx="4849372" cy="2441352"/>
            </a:xfrm>
            <a:custGeom>
              <a:avLst/>
              <a:gdLst/>
              <a:ahLst/>
              <a:cxnLst/>
              <a:rect l="l" t="t" r="r" b="b"/>
              <a:pathLst>
                <a:path w="920" h="458" extrusionOk="0">
                  <a:moveTo>
                    <a:pt x="501" y="137"/>
                  </a:moveTo>
                  <a:cubicBezTo>
                    <a:pt x="488" y="139"/>
                    <a:pt x="474" y="140"/>
                    <a:pt x="461" y="140"/>
                  </a:cubicBezTo>
                  <a:cubicBezTo>
                    <a:pt x="392" y="140"/>
                    <a:pt x="328" y="110"/>
                    <a:pt x="284" y="56"/>
                  </a:cubicBezTo>
                  <a:cubicBezTo>
                    <a:pt x="254" y="21"/>
                    <a:pt x="209" y="0"/>
                    <a:pt x="162" y="0"/>
                  </a:cubicBezTo>
                  <a:cubicBezTo>
                    <a:pt x="125" y="0"/>
                    <a:pt x="89" y="13"/>
                    <a:pt x="60" y="37"/>
                  </a:cubicBezTo>
                  <a:cubicBezTo>
                    <a:pt x="28" y="64"/>
                    <a:pt x="8" y="102"/>
                    <a:pt x="4" y="145"/>
                  </a:cubicBezTo>
                  <a:cubicBezTo>
                    <a:pt x="0" y="187"/>
                    <a:pt x="13" y="228"/>
                    <a:pt x="40" y="261"/>
                  </a:cubicBezTo>
                  <a:cubicBezTo>
                    <a:pt x="46" y="268"/>
                    <a:pt x="46" y="268"/>
                    <a:pt x="46" y="268"/>
                  </a:cubicBezTo>
                  <a:cubicBezTo>
                    <a:pt x="150" y="389"/>
                    <a:pt x="301" y="458"/>
                    <a:pt x="461" y="458"/>
                  </a:cubicBezTo>
                  <a:cubicBezTo>
                    <a:pt x="492" y="458"/>
                    <a:pt x="524" y="456"/>
                    <a:pt x="555" y="450"/>
                  </a:cubicBezTo>
                  <a:cubicBezTo>
                    <a:pt x="706" y="424"/>
                    <a:pt x="838" y="336"/>
                    <a:pt x="920" y="210"/>
                  </a:cubicBezTo>
                  <a:cubicBezTo>
                    <a:pt x="892" y="226"/>
                    <a:pt x="860" y="235"/>
                    <a:pt x="827" y="235"/>
                  </a:cubicBezTo>
                  <a:cubicBezTo>
                    <a:pt x="805" y="235"/>
                    <a:pt x="782" y="231"/>
                    <a:pt x="761" y="223"/>
                  </a:cubicBezTo>
                  <a:cubicBezTo>
                    <a:pt x="689" y="197"/>
                    <a:pt x="643" y="131"/>
                    <a:pt x="637" y="59"/>
                  </a:cubicBezTo>
                  <a:cubicBezTo>
                    <a:pt x="603" y="99"/>
                    <a:pt x="554" y="127"/>
                    <a:pt x="501" y="137"/>
                  </a:cubicBezTo>
                  <a:close/>
                </a:path>
              </a:pathLst>
            </a:custGeom>
            <a:solidFill>
              <a:srgbClr val="FFC8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07;p23">
              <a:extLst>
                <a:ext uri="{FF2B5EF4-FFF2-40B4-BE49-F238E27FC236}">
                  <a16:creationId xmlns:a16="http://schemas.microsoft.com/office/drawing/2014/main" id="{4907ABD2-2496-7444-8DBD-F714F87AAE03}"/>
                </a:ext>
              </a:extLst>
            </p:cNvPr>
            <p:cNvSpPr/>
            <p:nvPr/>
          </p:nvSpPr>
          <p:spPr>
            <a:xfrm>
              <a:off x="4446335" y="391196"/>
              <a:ext cx="3495973" cy="4210448"/>
            </a:xfrm>
            <a:custGeom>
              <a:avLst/>
              <a:gdLst/>
              <a:ahLst/>
              <a:cxnLst/>
              <a:rect l="l" t="t" r="r" b="b"/>
              <a:pathLst>
                <a:path w="663" h="790" extrusionOk="0">
                  <a:moveTo>
                    <a:pt x="629" y="251"/>
                  </a:moveTo>
                  <a:cubicBezTo>
                    <a:pt x="654" y="216"/>
                    <a:pt x="663" y="174"/>
                    <a:pt x="656" y="132"/>
                  </a:cubicBezTo>
                  <a:cubicBezTo>
                    <a:pt x="643" y="55"/>
                    <a:pt x="577" y="0"/>
                    <a:pt x="499" y="0"/>
                  </a:cubicBezTo>
                  <a:cubicBezTo>
                    <a:pt x="490" y="0"/>
                    <a:pt x="481" y="1"/>
                    <a:pt x="472" y="2"/>
                  </a:cubicBezTo>
                  <a:cubicBezTo>
                    <a:pt x="328" y="27"/>
                    <a:pt x="202" y="107"/>
                    <a:pt x="117" y="227"/>
                  </a:cubicBezTo>
                  <a:cubicBezTo>
                    <a:pt x="33" y="346"/>
                    <a:pt x="0" y="492"/>
                    <a:pt x="25" y="636"/>
                  </a:cubicBezTo>
                  <a:cubicBezTo>
                    <a:pt x="34" y="690"/>
                    <a:pt x="52" y="742"/>
                    <a:pt x="76" y="790"/>
                  </a:cubicBezTo>
                  <a:cubicBezTo>
                    <a:pt x="76" y="785"/>
                    <a:pt x="76" y="780"/>
                    <a:pt x="77" y="775"/>
                  </a:cubicBezTo>
                  <a:cubicBezTo>
                    <a:pt x="81" y="724"/>
                    <a:pt x="105" y="678"/>
                    <a:pt x="144" y="646"/>
                  </a:cubicBezTo>
                  <a:cubicBezTo>
                    <a:pt x="179" y="617"/>
                    <a:pt x="222" y="602"/>
                    <a:pt x="266" y="602"/>
                  </a:cubicBezTo>
                  <a:cubicBezTo>
                    <a:pt x="295" y="602"/>
                    <a:pt x="323" y="608"/>
                    <a:pt x="349" y="620"/>
                  </a:cubicBezTo>
                  <a:cubicBezTo>
                    <a:pt x="344" y="608"/>
                    <a:pt x="341" y="595"/>
                    <a:pt x="339" y="582"/>
                  </a:cubicBezTo>
                  <a:cubicBezTo>
                    <a:pt x="328" y="521"/>
                    <a:pt x="342" y="460"/>
                    <a:pt x="377" y="410"/>
                  </a:cubicBezTo>
                  <a:cubicBezTo>
                    <a:pt x="413" y="360"/>
                    <a:pt x="466" y="326"/>
                    <a:pt x="526" y="316"/>
                  </a:cubicBezTo>
                  <a:cubicBezTo>
                    <a:pt x="568" y="309"/>
                    <a:pt x="605" y="286"/>
                    <a:pt x="629" y="251"/>
                  </a:cubicBezTo>
                  <a:close/>
                </a:path>
              </a:pathLst>
            </a:custGeom>
            <a:solidFill>
              <a:srgbClr val="3395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09;p23">
              <a:extLst>
                <a:ext uri="{FF2B5EF4-FFF2-40B4-BE49-F238E27FC236}">
                  <a16:creationId xmlns:a16="http://schemas.microsoft.com/office/drawing/2014/main" id="{72B18E64-2C54-F04B-9214-C424F80A548C}"/>
                </a:ext>
              </a:extLst>
            </p:cNvPr>
            <p:cNvSpPr/>
            <p:nvPr/>
          </p:nvSpPr>
          <p:spPr>
            <a:xfrm>
              <a:off x="7588286" y="365125"/>
              <a:ext cx="2773177" cy="4480469"/>
            </a:xfrm>
            <a:custGeom>
              <a:avLst/>
              <a:gdLst/>
              <a:ahLst/>
              <a:cxnLst/>
              <a:rect l="l" t="t" r="r" b="b"/>
              <a:pathLst>
                <a:path w="526" h="841" extrusionOk="0">
                  <a:moveTo>
                    <a:pt x="280" y="832"/>
                  </a:moveTo>
                  <a:cubicBezTo>
                    <a:pt x="298" y="838"/>
                    <a:pt x="316" y="841"/>
                    <a:pt x="335" y="841"/>
                  </a:cubicBezTo>
                  <a:cubicBezTo>
                    <a:pt x="401" y="841"/>
                    <a:pt x="461" y="800"/>
                    <a:pt x="484" y="737"/>
                  </a:cubicBezTo>
                  <a:cubicBezTo>
                    <a:pt x="488" y="728"/>
                    <a:pt x="488" y="728"/>
                    <a:pt x="488" y="728"/>
                  </a:cubicBezTo>
                  <a:cubicBezTo>
                    <a:pt x="518" y="641"/>
                    <a:pt x="526" y="546"/>
                    <a:pt x="510" y="454"/>
                  </a:cubicBezTo>
                  <a:cubicBezTo>
                    <a:pt x="466" y="201"/>
                    <a:pt x="254" y="14"/>
                    <a:pt x="0" y="0"/>
                  </a:cubicBezTo>
                  <a:cubicBezTo>
                    <a:pt x="47" y="28"/>
                    <a:pt x="81" y="75"/>
                    <a:pt x="91" y="132"/>
                  </a:cubicBezTo>
                  <a:cubicBezTo>
                    <a:pt x="100" y="182"/>
                    <a:pt x="88" y="232"/>
                    <a:pt x="59" y="274"/>
                  </a:cubicBezTo>
                  <a:cubicBezTo>
                    <a:pt x="46" y="293"/>
                    <a:pt x="29" y="309"/>
                    <a:pt x="11" y="321"/>
                  </a:cubicBezTo>
                  <a:cubicBezTo>
                    <a:pt x="105" y="338"/>
                    <a:pt x="180" y="412"/>
                    <a:pt x="196" y="509"/>
                  </a:cubicBezTo>
                  <a:cubicBezTo>
                    <a:pt x="203" y="549"/>
                    <a:pt x="200" y="590"/>
                    <a:pt x="185" y="628"/>
                  </a:cubicBezTo>
                  <a:cubicBezTo>
                    <a:pt x="156" y="710"/>
                    <a:pt x="198" y="801"/>
                    <a:pt x="280" y="832"/>
                  </a:cubicBezTo>
                  <a:close/>
                </a:path>
              </a:pathLst>
            </a:custGeom>
            <a:solidFill>
              <a:srgbClr val="8BC3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2A06-5A43-DE48-A4D2-F6377DD6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3687-FAAA-4147-BFB9-A8E1DF956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611" y="2753487"/>
            <a:ext cx="8444332" cy="33085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content</a:t>
            </a:r>
          </a:p>
        </p:txBody>
      </p:sp>
      <p:pic>
        <p:nvPicPr>
          <p:cNvPr id="4" name="Picture 3" descr="Icon&#10;&#10;AIM">
            <a:extLst>
              <a:ext uri="{FF2B5EF4-FFF2-40B4-BE49-F238E27FC236}">
                <a16:creationId xmlns:a16="http://schemas.microsoft.com/office/drawing/2014/main" id="{0A907F8C-4F42-F14A-B42B-B4823BDD3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54" y="2718525"/>
            <a:ext cx="886338" cy="9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293;p23">
            <a:extLst>
              <a:ext uri="{FF2B5EF4-FFF2-40B4-BE49-F238E27FC236}">
                <a16:creationId xmlns:a16="http://schemas.microsoft.com/office/drawing/2014/main" id="{7D0B4E6F-DB0C-994B-B4EA-C314097D5EF0}"/>
              </a:ext>
            </a:extLst>
          </p:cNvPr>
          <p:cNvSpPr txBox="1"/>
          <p:nvPr/>
        </p:nvSpPr>
        <p:spPr>
          <a:xfrm>
            <a:off x="7932892" y="1356242"/>
            <a:ext cx="2676068" cy="111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262626"/>
              </a:buClr>
              <a:buSzPts val="1200"/>
            </a:pPr>
            <a:r>
              <a:rPr lang="en-US" sz="2400" dirty="0">
                <a:solidFill>
                  <a:srgbClr val="262626"/>
                </a:solidFill>
                <a:ea typeface="Open Sans"/>
                <a:cs typeface="Open Sans"/>
                <a:sym typeface="Open Sans"/>
              </a:rPr>
              <a:t>text</a:t>
            </a:r>
            <a:endParaRPr lang="en-US" sz="2400" dirty="0">
              <a:solidFill>
                <a:srgbClr val="262626"/>
              </a:solidFill>
              <a:ea typeface="Open Sans"/>
              <a:cs typeface="Open Sans"/>
            </a:endParaRPr>
          </a:p>
        </p:txBody>
      </p:sp>
      <p:sp>
        <p:nvSpPr>
          <p:cNvPr id="52" name="Google Shape;294;p23">
            <a:extLst>
              <a:ext uri="{FF2B5EF4-FFF2-40B4-BE49-F238E27FC236}">
                <a16:creationId xmlns:a16="http://schemas.microsoft.com/office/drawing/2014/main" id="{7AE116F7-56A2-894D-8981-41B47204AD3E}"/>
              </a:ext>
            </a:extLst>
          </p:cNvPr>
          <p:cNvSpPr txBox="1"/>
          <p:nvPr/>
        </p:nvSpPr>
        <p:spPr>
          <a:xfrm>
            <a:off x="8512277" y="3498692"/>
            <a:ext cx="3262056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262626"/>
              </a:buClr>
              <a:buSzPts val="1200"/>
            </a:pPr>
            <a:r>
              <a:rPr lang="en-US" sz="2400" dirty="0">
                <a:solidFill>
                  <a:srgbClr val="262626"/>
                </a:solidFill>
                <a:ea typeface="Open Sans"/>
                <a:cs typeface="Open Sans"/>
                <a:sym typeface="Open Sans"/>
              </a:rPr>
              <a:t>text</a:t>
            </a:r>
          </a:p>
        </p:txBody>
      </p:sp>
      <p:sp>
        <p:nvSpPr>
          <p:cNvPr id="53" name="Google Shape;295;p23">
            <a:extLst>
              <a:ext uri="{FF2B5EF4-FFF2-40B4-BE49-F238E27FC236}">
                <a16:creationId xmlns:a16="http://schemas.microsoft.com/office/drawing/2014/main" id="{414699D2-6CE7-1E45-9FBC-6C7EA2FC324C}"/>
              </a:ext>
            </a:extLst>
          </p:cNvPr>
          <p:cNvSpPr txBox="1"/>
          <p:nvPr/>
        </p:nvSpPr>
        <p:spPr>
          <a:xfrm>
            <a:off x="7931304" y="5522755"/>
            <a:ext cx="3493845" cy="54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262626"/>
              </a:buClr>
              <a:buSzPts val="1200"/>
            </a:pPr>
            <a:r>
              <a:rPr lang="en-US" sz="2400" dirty="0">
                <a:solidFill>
                  <a:srgbClr val="262626"/>
                </a:solidFill>
                <a:ea typeface="Open Sans"/>
                <a:cs typeface="Open Sans"/>
                <a:sym typeface="Open Sans"/>
              </a:rPr>
              <a:t>text</a:t>
            </a:r>
            <a:endParaRPr lang="en-US" sz="3600" dirty="0">
              <a:cs typeface="Calibri"/>
            </a:endParaRPr>
          </a:p>
        </p:txBody>
      </p:sp>
      <p:sp>
        <p:nvSpPr>
          <p:cNvPr id="54" name="Google Shape;296;p23">
            <a:extLst>
              <a:ext uri="{FF2B5EF4-FFF2-40B4-BE49-F238E27FC236}">
                <a16:creationId xmlns:a16="http://schemas.microsoft.com/office/drawing/2014/main" id="{C0300B4F-05C1-F542-B495-B010D7E336DD}"/>
              </a:ext>
            </a:extLst>
          </p:cNvPr>
          <p:cNvSpPr txBox="1"/>
          <p:nvPr/>
        </p:nvSpPr>
        <p:spPr>
          <a:xfrm>
            <a:off x="8583767" y="2988341"/>
            <a:ext cx="3352594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282828"/>
              </a:buClr>
              <a:buSzPts val="2200"/>
            </a:pPr>
            <a:r>
              <a:rPr lang="en-US" sz="3200" b="1" dirty="0">
                <a:solidFill>
                  <a:srgbClr val="00594F"/>
                </a:solidFill>
                <a:ea typeface="Open Sans Semibold"/>
                <a:cs typeface="Open Sans Semibold"/>
                <a:sym typeface="Open Sans SemiBold"/>
              </a:rPr>
              <a:t>Title</a:t>
            </a:r>
            <a:endParaRPr sz="2800" dirty="0">
              <a:solidFill>
                <a:srgbClr val="00594F"/>
              </a:solidFill>
            </a:endParaRPr>
          </a:p>
        </p:txBody>
      </p:sp>
      <p:sp>
        <p:nvSpPr>
          <p:cNvPr id="55" name="Google Shape;297;p23">
            <a:extLst>
              <a:ext uri="{FF2B5EF4-FFF2-40B4-BE49-F238E27FC236}">
                <a16:creationId xmlns:a16="http://schemas.microsoft.com/office/drawing/2014/main" id="{8AC7776E-528C-6343-88F7-B56E0081EF90}"/>
              </a:ext>
            </a:extLst>
          </p:cNvPr>
          <p:cNvSpPr txBox="1"/>
          <p:nvPr/>
        </p:nvSpPr>
        <p:spPr>
          <a:xfrm>
            <a:off x="8020204" y="5044154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282828"/>
              </a:buClr>
              <a:buSzPts val="2200"/>
            </a:pPr>
            <a:r>
              <a:rPr lang="en-US" sz="3200" b="1" dirty="0">
                <a:solidFill>
                  <a:srgbClr val="00594F"/>
                </a:solidFill>
                <a:ea typeface="Open Sans Semibold"/>
                <a:cs typeface="Open Sans Semibold"/>
                <a:sym typeface="Open Sans SemiBold"/>
              </a:rPr>
              <a:t>Title</a:t>
            </a:r>
            <a:endParaRPr sz="2800" dirty="0">
              <a:solidFill>
                <a:srgbClr val="00594F"/>
              </a:solidFill>
            </a:endParaRPr>
          </a:p>
        </p:txBody>
      </p:sp>
      <p:sp>
        <p:nvSpPr>
          <p:cNvPr id="56" name="Google Shape;298;p23">
            <a:extLst>
              <a:ext uri="{FF2B5EF4-FFF2-40B4-BE49-F238E27FC236}">
                <a16:creationId xmlns:a16="http://schemas.microsoft.com/office/drawing/2014/main" id="{40E7A576-3388-6F4C-B5FA-042CE58BFF72}"/>
              </a:ext>
            </a:extLst>
          </p:cNvPr>
          <p:cNvSpPr txBox="1"/>
          <p:nvPr/>
        </p:nvSpPr>
        <p:spPr>
          <a:xfrm>
            <a:off x="8020204" y="886491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3200" b="1" i="0" u="none" dirty="0">
                <a:solidFill>
                  <a:srgbClr val="00594F"/>
                </a:solidFill>
                <a:ea typeface="Open Sans Semibold"/>
                <a:cs typeface="Open Sans Semibold"/>
                <a:sym typeface="Open Sans SemiBold"/>
              </a:rPr>
              <a:t>Title</a:t>
            </a:r>
            <a:endParaRPr sz="2800" dirty="0">
              <a:solidFill>
                <a:srgbClr val="00594F"/>
              </a:solidFill>
            </a:endParaRPr>
          </a:p>
        </p:txBody>
      </p:sp>
      <p:sp>
        <p:nvSpPr>
          <p:cNvPr id="58" name="Google Shape;301;p23">
            <a:extLst>
              <a:ext uri="{FF2B5EF4-FFF2-40B4-BE49-F238E27FC236}">
                <a16:creationId xmlns:a16="http://schemas.microsoft.com/office/drawing/2014/main" id="{67F79C55-2931-6A41-BD8B-86FA6A5F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6417" y="925512"/>
            <a:ext cx="895350" cy="890587"/>
          </a:xfrm>
          <a:prstGeom prst="ellipse">
            <a:avLst/>
          </a:prstGeom>
          <a:solidFill>
            <a:srgbClr val="3295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302;p23">
            <a:extLst>
              <a:ext uri="{FF2B5EF4-FFF2-40B4-BE49-F238E27FC236}">
                <a16:creationId xmlns:a16="http://schemas.microsoft.com/office/drawing/2014/main" id="{6F5DD3E6-DE16-DC4D-A57A-3E93B16FABDB}"/>
              </a:ext>
            </a:extLst>
          </p:cNvPr>
          <p:cNvSpPr txBox="1"/>
          <p:nvPr/>
        </p:nvSpPr>
        <p:spPr>
          <a:xfrm>
            <a:off x="7095845" y="942895"/>
            <a:ext cx="558800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5400" b="1" i="0" u="none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1</a:t>
            </a:r>
            <a:endParaRPr sz="2400" b="1">
              <a:latin typeface="+mj-lt"/>
            </a:endParaRPr>
          </a:p>
        </p:txBody>
      </p:sp>
      <p:sp>
        <p:nvSpPr>
          <p:cNvPr id="61" name="Google Shape;299;p23">
            <a:extLst>
              <a:ext uri="{FF2B5EF4-FFF2-40B4-BE49-F238E27FC236}">
                <a16:creationId xmlns:a16="http://schemas.microsoft.com/office/drawing/2014/main" id="{5A71BFD6-6CD0-E248-B89F-E224FDE90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4742" y="3028950"/>
            <a:ext cx="889000" cy="890587"/>
          </a:xfrm>
          <a:prstGeom prst="ellipse">
            <a:avLst/>
          </a:prstGeom>
          <a:solidFill>
            <a:srgbClr val="FFC8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303;p23">
            <a:extLst>
              <a:ext uri="{FF2B5EF4-FFF2-40B4-BE49-F238E27FC236}">
                <a16:creationId xmlns:a16="http://schemas.microsoft.com/office/drawing/2014/main" id="{62950F94-05EA-D24F-ACC1-93627BA96FEB}"/>
              </a:ext>
            </a:extLst>
          </p:cNvPr>
          <p:cNvSpPr txBox="1"/>
          <p:nvPr/>
        </p:nvSpPr>
        <p:spPr>
          <a:xfrm>
            <a:off x="7619994" y="3058728"/>
            <a:ext cx="676275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5400" b="1" i="0" u="none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2</a:t>
            </a:r>
            <a:endParaRPr sz="2400" b="1">
              <a:latin typeface="+mj-lt"/>
            </a:endParaRPr>
          </a:p>
        </p:txBody>
      </p:sp>
      <p:sp>
        <p:nvSpPr>
          <p:cNvPr id="64" name="Google Shape;300;p23">
            <a:extLst>
              <a:ext uri="{FF2B5EF4-FFF2-40B4-BE49-F238E27FC236}">
                <a16:creationId xmlns:a16="http://schemas.microsoft.com/office/drawing/2014/main" id="{085021A8-4A15-0A4D-B5CE-60B4DE7E8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6417" y="5081587"/>
            <a:ext cx="895350" cy="890587"/>
          </a:xfrm>
          <a:prstGeom prst="ellipse">
            <a:avLst/>
          </a:prstGeom>
          <a:solidFill>
            <a:srgbClr val="8BC3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304;p23">
            <a:extLst>
              <a:ext uri="{FF2B5EF4-FFF2-40B4-BE49-F238E27FC236}">
                <a16:creationId xmlns:a16="http://schemas.microsoft.com/office/drawing/2014/main" id="{6D9CE0FB-F54E-9848-AD3F-711429D1FC61}"/>
              </a:ext>
            </a:extLst>
          </p:cNvPr>
          <p:cNvSpPr txBox="1"/>
          <p:nvPr/>
        </p:nvSpPr>
        <p:spPr>
          <a:xfrm>
            <a:off x="7074817" y="5101913"/>
            <a:ext cx="67151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5400" b="1" i="0" u="none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3</a:t>
            </a:r>
            <a:endParaRPr sz="2400" b="1">
              <a:latin typeface="+mj-lt"/>
            </a:endParaRPr>
          </a:p>
        </p:txBody>
      </p:sp>
      <p:sp>
        <p:nvSpPr>
          <p:cNvPr id="66" name="Google Shape;305;p23">
            <a:extLst>
              <a:ext uri="{FF2B5EF4-FFF2-40B4-BE49-F238E27FC236}">
                <a16:creationId xmlns:a16="http://schemas.microsoft.com/office/drawing/2014/main" id="{2E673568-CFC1-4545-AD58-916E8CC5FF0E}"/>
              </a:ext>
            </a:extLst>
          </p:cNvPr>
          <p:cNvSpPr/>
          <p:nvPr/>
        </p:nvSpPr>
        <p:spPr>
          <a:xfrm>
            <a:off x="7602692" y="1860550"/>
            <a:ext cx="322262" cy="1063625"/>
          </a:xfrm>
          <a:custGeom>
            <a:avLst/>
            <a:gdLst/>
            <a:ahLst/>
            <a:cxnLst/>
            <a:rect l="l" t="t" r="r" b="b"/>
            <a:pathLst>
              <a:path w="71" h="234" extrusionOk="0">
                <a:moveTo>
                  <a:pt x="65" y="234"/>
                </a:moveTo>
                <a:cubicBezTo>
                  <a:pt x="63" y="234"/>
                  <a:pt x="61" y="232"/>
                  <a:pt x="61" y="229"/>
                </a:cubicBezTo>
                <a:cubicBezTo>
                  <a:pt x="50" y="153"/>
                  <a:pt x="30" y="78"/>
                  <a:pt x="1" y="7"/>
                </a:cubicBezTo>
                <a:cubicBezTo>
                  <a:pt x="0" y="5"/>
                  <a:pt x="1" y="2"/>
                  <a:pt x="3" y="1"/>
                </a:cubicBezTo>
                <a:cubicBezTo>
                  <a:pt x="6" y="0"/>
                  <a:pt x="9" y="1"/>
                  <a:pt x="10" y="4"/>
                </a:cubicBezTo>
                <a:cubicBezTo>
                  <a:pt x="40" y="75"/>
                  <a:pt x="60" y="151"/>
                  <a:pt x="70" y="228"/>
                </a:cubicBezTo>
                <a:cubicBezTo>
                  <a:pt x="71" y="231"/>
                  <a:pt x="69" y="233"/>
                  <a:pt x="66" y="234"/>
                </a:cubicBezTo>
                <a:cubicBezTo>
                  <a:pt x="66" y="234"/>
                  <a:pt x="66" y="234"/>
                  <a:pt x="65" y="234"/>
                </a:cubicBezTo>
                <a:close/>
              </a:path>
            </a:pathLst>
          </a:custGeom>
          <a:solidFill>
            <a:srgbClr val="0059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306;p23">
            <a:extLst>
              <a:ext uri="{FF2B5EF4-FFF2-40B4-BE49-F238E27FC236}">
                <a16:creationId xmlns:a16="http://schemas.microsoft.com/office/drawing/2014/main" id="{E94D5FC3-4063-EA46-A710-3BCD2767FB77}"/>
              </a:ext>
            </a:extLst>
          </p:cNvPr>
          <p:cNvSpPr/>
          <p:nvPr/>
        </p:nvSpPr>
        <p:spPr>
          <a:xfrm>
            <a:off x="7602692" y="4005262"/>
            <a:ext cx="322262" cy="1058862"/>
          </a:xfrm>
          <a:custGeom>
            <a:avLst/>
            <a:gdLst/>
            <a:ahLst/>
            <a:cxnLst/>
            <a:rect l="l" t="t" r="r" b="b"/>
            <a:pathLst>
              <a:path w="71" h="233" extrusionOk="0">
                <a:moveTo>
                  <a:pt x="5" y="233"/>
                </a:moveTo>
                <a:cubicBezTo>
                  <a:pt x="5" y="233"/>
                  <a:pt x="4" y="233"/>
                  <a:pt x="3" y="233"/>
                </a:cubicBezTo>
                <a:cubicBezTo>
                  <a:pt x="1" y="232"/>
                  <a:pt x="0" y="229"/>
                  <a:pt x="1" y="226"/>
                </a:cubicBezTo>
                <a:cubicBezTo>
                  <a:pt x="30" y="155"/>
                  <a:pt x="50" y="81"/>
                  <a:pt x="61" y="4"/>
                </a:cubicBezTo>
                <a:cubicBezTo>
                  <a:pt x="61" y="2"/>
                  <a:pt x="63" y="0"/>
                  <a:pt x="66" y="0"/>
                </a:cubicBezTo>
                <a:cubicBezTo>
                  <a:pt x="69" y="0"/>
                  <a:pt x="71" y="3"/>
                  <a:pt x="70" y="6"/>
                </a:cubicBezTo>
                <a:cubicBezTo>
                  <a:pt x="60" y="83"/>
                  <a:pt x="40" y="158"/>
                  <a:pt x="10" y="230"/>
                </a:cubicBezTo>
                <a:cubicBezTo>
                  <a:pt x="9" y="232"/>
                  <a:pt x="7" y="233"/>
                  <a:pt x="5" y="233"/>
                </a:cubicBezTo>
                <a:close/>
              </a:path>
            </a:pathLst>
          </a:custGeom>
          <a:solidFill>
            <a:srgbClr val="0059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308;p23">
            <a:extLst>
              <a:ext uri="{FF2B5EF4-FFF2-40B4-BE49-F238E27FC236}">
                <a16:creationId xmlns:a16="http://schemas.microsoft.com/office/drawing/2014/main" id="{1DBF67FB-EED4-BE46-8F98-A81308840A41}"/>
              </a:ext>
            </a:extLst>
          </p:cNvPr>
          <p:cNvSpPr/>
          <p:nvPr/>
        </p:nvSpPr>
        <p:spPr>
          <a:xfrm>
            <a:off x="1263951" y="3932971"/>
            <a:ext cx="4849372" cy="2441352"/>
          </a:xfrm>
          <a:custGeom>
            <a:avLst/>
            <a:gdLst/>
            <a:ahLst/>
            <a:cxnLst/>
            <a:rect l="l" t="t" r="r" b="b"/>
            <a:pathLst>
              <a:path w="920" h="458" extrusionOk="0">
                <a:moveTo>
                  <a:pt x="501" y="137"/>
                </a:moveTo>
                <a:cubicBezTo>
                  <a:pt x="488" y="139"/>
                  <a:pt x="474" y="140"/>
                  <a:pt x="461" y="140"/>
                </a:cubicBezTo>
                <a:cubicBezTo>
                  <a:pt x="392" y="140"/>
                  <a:pt x="328" y="110"/>
                  <a:pt x="284" y="56"/>
                </a:cubicBezTo>
                <a:cubicBezTo>
                  <a:pt x="254" y="21"/>
                  <a:pt x="209" y="0"/>
                  <a:pt x="162" y="0"/>
                </a:cubicBezTo>
                <a:cubicBezTo>
                  <a:pt x="125" y="0"/>
                  <a:pt x="89" y="13"/>
                  <a:pt x="60" y="37"/>
                </a:cubicBezTo>
                <a:cubicBezTo>
                  <a:pt x="28" y="64"/>
                  <a:pt x="8" y="102"/>
                  <a:pt x="4" y="145"/>
                </a:cubicBezTo>
                <a:cubicBezTo>
                  <a:pt x="0" y="187"/>
                  <a:pt x="13" y="228"/>
                  <a:pt x="40" y="261"/>
                </a:cubicBezTo>
                <a:cubicBezTo>
                  <a:pt x="46" y="268"/>
                  <a:pt x="46" y="268"/>
                  <a:pt x="46" y="268"/>
                </a:cubicBezTo>
                <a:cubicBezTo>
                  <a:pt x="150" y="389"/>
                  <a:pt x="301" y="458"/>
                  <a:pt x="461" y="458"/>
                </a:cubicBezTo>
                <a:cubicBezTo>
                  <a:pt x="492" y="458"/>
                  <a:pt x="524" y="456"/>
                  <a:pt x="555" y="450"/>
                </a:cubicBezTo>
                <a:cubicBezTo>
                  <a:pt x="706" y="424"/>
                  <a:pt x="838" y="336"/>
                  <a:pt x="920" y="210"/>
                </a:cubicBezTo>
                <a:cubicBezTo>
                  <a:pt x="892" y="226"/>
                  <a:pt x="860" y="235"/>
                  <a:pt x="827" y="235"/>
                </a:cubicBezTo>
                <a:cubicBezTo>
                  <a:pt x="805" y="235"/>
                  <a:pt x="782" y="231"/>
                  <a:pt x="761" y="223"/>
                </a:cubicBezTo>
                <a:cubicBezTo>
                  <a:pt x="689" y="197"/>
                  <a:pt x="643" y="131"/>
                  <a:pt x="637" y="59"/>
                </a:cubicBezTo>
                <a:cubicBezTo>
                  <a:pt x="603" y="99"/>
                  <a:pt x="554" y="127"/>
                  <a:pt x="501" y="137"/>
                </a:cubicBezTo>
                <a:close/>
              </a:path>
            </a:pathLst>
          </a:custGeom>
          <a:solidFill>
            <a:srgbClr val="FFC8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307;p23">
            <a:extLst>
              <a:ext uri="{FF2B5EF4-FFF2-40B4-BE49-F238E27FC236}">
                <a16:creationId xmlns:a16="http://schemas.microsoft.com/office/drawing/2014/main" id="{A5800805-4547-424C-A834-08FC0D77F360}"/>
              </a:ext>
            </a:extLst>
          </p:cNvPr>
          <p:cNvSpPr/>
          <p:nvPr/>
        </p:nvSpPr>
        <p:spPr>
          <a:xfrm>
            <a:off x="714478" y="560515"/>
            <a:ext cx="3495973" cy="4210448"/>
          </a:xfrm>
          <a:custGeom>
            <a:avLst/>
            <a:gdLst/>
            <a:ahLst/>
            <a:cxnLst/>
            <a:rect l="l" t="t" r="r" b="b"/>
            <a:pathLst>
              <a:path w="663" h="790" extrusionOk="0">
                <a:moveTo>
                  <a:pt x="629" y="251"/>
                </a:moveTo>
                <a:cubicBezTo>
                  <a:pt x="654" y="216"/>
                  <a:pt x="663" y="174"/>
                  <a:pt x="656" y="132"/>
                </a:cubicBezTo>
                <a:cubicBezTo>
                  <a:pt x="643" y="55"/>
                  <a:pt x="577" y="0"/>
                  <a:pt x="499" y="0"/>
                </a:cubicBezTo>
                <a:cubicBezTo>
                  <a:pt x="490" y="0"/>
                  <a:pt x="481" y="1"/>
                  <a:pt x="472" y="2"/>
                </a:cubicBezTo>
                <a:cubicBezTo>
                  <a:pt x="328" y="27"/>
                  <a:pt x="202" y="107"/>
                  <a:pt x="117" y="227"/>
                </a:cubicBezTo>
                <a:cubicBezTo>
                  <a:pt x="33" y="346"/>
                  <a:pt x="0" y="492"/>
                  <a:pt x="25" y="636"/>
                </a:cubicBezTo>
                <a:cubicBezTo>
                  <a:pt x="34" y="690"/>
                  <a:pt x="52" y="742"/>
                  <a:pt x="76" y="790"/>
                </a:cubicBezTo>
                <a:cubicBezTo>
                  <a:pt x="76" y="785"/>
                  <a:pt x="76" y="780"/>
                  <a:pt x="77" y="775"/>
                </a:cubicBezTo>
                <a:cubicBezTo>
                  <a:pt x="81" y="724"/>
                  <a:pt x="105" y="678"/>
                  <a:pt x="144" y="646"/>
                </a:cubicBezTo>
                <a:cubicBezTo>
                  <a:pt x="179" y="617"/>
                  <a:pt x="222" y="602"/>
                  <a:pt x="266" y="602"/>
                </a:cubicBezTo>
                <a:cubicBezTo>
                  <a:pt x="295" y="602"/>
                  <a:pt x="323" y="608"/>
                  <a:pt x="349" y="620"/>
                </a:cubicBezTo>
                <a:cubicBezTo>
                  <a:pt x="344" y="608"/>
                  <a:pt x="341" y="595"/>
                  <a:pt x="339" y="582"/>
                </a:cubicBezTo>
                <a:cubicBezTo>
                  <a:pt x="328" y="521"/>
                  <a:pt x="342" y="460"/>
                  <a:pt x="377" y="410"/>
                </a:cubicBezTo>
                <a:cubicBezTo>
                  <a:pt x="413" y="360"/>
                  <a:pt x="466" y="326"/>
                  <a:pt x="526" y="316"/>
                </a:cubicBezTo>
                <a:cubicBezTo>
                  <a:pt x="568" y="309"/>
                  <a:pt x="605" y="286"/>
                  <a:pt x="629" y="251"/>
                </a:cubicBezTo>
                <a:close/>
              </a:path>
            </a:pathLst>
          </a:custGeom>
          <a:solidFill>
            <a:srgbClr val="3395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309;p23">
            <a:extLst>
              <a:ext uri="{FF2B5EF4-FFF2-40B4-BE49-F238E27FC236}">
                <a16:creationId xmlns:a16="http://schemas.microsoft.com/office/drawing/2014/main" id="{9E1777F0-8D15-F343-8E07-789FAE5B68AB}"/>
              </a:ext>
            </a:extLst>
          </p:cNvPr>
          <p:cNvSpPr/>
          <p:nvPr/>
        </p:nvSpPr>
        <p:spPr>
          <a:xfrm>
            <a:off x="3856429" y="534444"/>
            <a:ext cx="2773177" cy="4480469"/>
          </a:xfrm>
          <a:custGeom>
            <a:avLst/>
            <a:gdLst/>
            <a:ahLst/>
            <a:cxnLst/>
            <a:rect l="l" t="t" r="r" b="b"/>
            <a:pathLst>
              <a:path w="526" h="841" extrusionOk="0">
                <a:moveTo>
                  <a:pt x="280" y="832"/>
                </a:moveTo>
                <a:cubicBezTo>
                  <a:pt x="298" y="838"/>
                  <a:pt x="316" y="841"/>
                  <a:pt x="335" y="841"/>
                </a:cubicBezTo>
                <a:cubicBezTo>
                  <a:pt x="401" y="841"/>
                  <a:pt x="461" y="800"/>
                  <a:pt x="484" y="737"/>
                </a:cubicBezTo>
                <a:cubicBezTo>
                  <a:pt x="488" y="728"/>
                  <a:pt x="488" y="728"/>
                  <a:pt x="488" y="728"/>
                </a:cubicBezTo>
                <a:cubicBezTo>
                  <a:pt x="518" y="641"/>
                  <a:pt x="526" y="546"/>
                  <a:pt x="510" y="454"/>
                </a:cubicBezTo>
                <a:cubicBezTo>
                  <a:pt x="466" y="201"/>
                  <a:pt x="254" y="14"/>
                  <a:pt x="0" y="0"/>
                </a:cubicBezTo>
                <a:cubicBezTo>
                  <a:pt x="47" y="28"/>
                  <a:pt x="81" y="75"/>
                  <a:pt x="91" y="132"/>
                </a:cubicBezTo>
                <a:cubicBezTo>
                  <a:pt x="100" y="182"/>
                  <a:pt x="88" y="232"/>
                  <a:pt x="59" y="274"/>
                </a:cubicBezTo>
                <a:cubicBezTo>
                  <a:pt x="46" y="293"/>
                  <a:pt x="29" y="309"/>
                  <a:pt x="11" y="321"/>
                </a:cubicBezTo>
                <a:cubicBezTo>
                  <a:pt x="105" y="338"/>
                  <a:pt x="180" y="412"/>
                  <a:pt x="196" y="509"/>
                </a:cubicBezTo>
                <a:cubicBezTo>
                  <a:pt x="203" y="549"/>
                  <a:pt x="200" y="590"/>
                  <a:pt x="185" y="628"/>
                </a:cubicBezTo>
                <a:cubicBezTo>
                  <a:pt x="156" y="710"/>
                  <a:pt x="198" y="801"/>
                  <a:pt x="280" y="832"/>
                </a:cubicBezTo>
                <a:close/>
              </a:path>
            </a:pathLst>
          </a:custGeom>
          <a:solidFill>
            <a:srgbClr val="8BC3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310;p23">
            <a:extLst>
              <a:ext uri="{FF2B5EF4-FFF2-40B4-BE49-F238E27FC236}">
                <a16:creationId xmlns:a16="http://schemas.microsoft.com/office/drawing/2014/main" id="{9F31880C-7C50-014B-9F11-38228AEC3E09}"/>
              </a:ext>
            </a:extLst>
          </p:cNvPr>
          <p:cNvSpPr txBox="1"/>
          <p:nvPr/>
        </p:nvSpPr>
        <p:spPr>
          <a:xfrm>
            <a:off x="3504249" y="2324024"/>
            <a:ext cx="1843" cy="1862"/>
          </a:xfrm>
          <a:prstGeom prst="rect">
            <a:avLst/>
          </a:pr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311;p23">
            <a:extLst>
              <a:ext uri="{FF2B5EF4-FFF2-40B4-BE49-F238E27FC236}">
                <a16:creationId xmlns:a16="http://schemas.microsoft.com/office/drawing/2014/main" id="{267D3CE3-AF25-C149-8C29-37FBBCF8C2A0}"/>
              </a:ext>
            </a:extLst>
          </p:cNvPr>
          <p:cNvSpPr txBox="1"/>
          <p:nvPr/>
        </p:nvSpPr>
        <p:spPr>
          <a:xfrm>
            <a:off x="3187104" y="491613"/>
            <a:ext cx="1843" cy="1862"/>
          </a:xfrm>
          <a:prstGeom prst="rect">
            <a:avLst/>
          </a:pr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B699DA-58D1-094B-A4F8-52EF2DAB9E77}"/>
              </a:ext>
            </a:extLst>
          </p:cNvPr>
          <p:cNvSpPr/>
          <p:nvPr/>
        </p:nvSpPr>
        <p:spPr>
          <a:xfrm>
            <a:off x="2318990" y="3717142"/>
            <a:ext cx="2760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STUDENTS</a:t>
            </a:r>
            <a:endParaRPr lang="en-US" sz="3200" b="1"/>
          </a:p>
        </p:txBody>
      </p:sp>
      <p:pic>
        <p:nvPicPr>
          <p:cNvPr id="95" name="Picture 94" descr="Icon&#10;&#10;Identify">
            <a:extLst>
              <a:ext uri="{FF2B5EF4-FFF2-40B4-BE49-F238E27FC236}">
                <a16:creationId xmlns:a16="http://schemas.microsoft.com/office/drawing/2014/main" id="{F03FAF5F-348B-2A40-BC0F-D2BE505D1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68" y="1163251"/>
            <a:ext cx="1101853" cy="1305696"/>
          </a:xfrm>
          <a:prstGeom prst="rect">
            <a:avLst/>
          </a:prstGeom>
        </p:spPr>
      </p:pic>
      <p:sp>
        <p:nvSpPr>
          <p:cNvPr id="96" name="Google Shape;298;p23">
            <a:extLst>
              <a:ext uri="{FF2B5EF4-FFF2-40B4-BE49-F238E27FC236}">
                <a16:creationId xmlns:a16="http://schemas.microsoft.com/office/drawing/2014/main" id="{8CAD3E1B-AC80-EE4B-9BD5-CB0A9976CB2E}"/>
              </a:ext>
            </a:extLst>
          </p:cNvPr>
          <p:cNvSpPr txBox="1"/>
          <p:nvPr/>
        </p:nvSpPr>
        <p:spPr>
          <a:xfrm>
            <a:off x="1237290" y="2435551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3200" b="1" i="0" u="none" dirty="0">
                <a:solidFill>
                  <a:schemeClr val="bg1"/>
                </a:solidFill>
                <a:ea typeface="Open Sans Semibold"/>
                <a:cs typeface="Open Sans Semibold"/>
                <a:sym typeface="Open Sans SemiBold"/>
              </a:rPr>
              <a:t>text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97" name="Google Shape;296;p23">
            <a:extLst>
              <a:ext uri="{FF2B5EF4-FFF2-40B4-BE49-F238E27FC236}">
                <a16:creationId xmlns:a16="http://schemas.microsoft.com/office/drawing/2014/main" id="{A42A61CE-8616-874D-A49A-2EB9EB151C7F}"/>
              </a:ext>
            </a:extLst>
          </p:cNvPr>
          <p:cNvSpPr txBox="1"/>
          <p:nvPr/>
        </p:nvSpPr>
        <p:spPr>
          <a:xfrm>
            <a:off x="3034554" y="5033096"/>
            <a:ext cx="1557053" cy="86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3200" b="1" i="0" u="none" dirty="0">
                <a:solidFill>
                  <a:srgbClr val="00594F"/>
                </a:solidFill>
                <a:ea typeface="Open Sans Semibold"/>
                <a:cs typeface="Open Sans Semibold"/>
                <a:sym typeface="Open Sans SemiBold"/>
              </a:rPr>
              <a:t>text</a:t>
            </a:r>
            <a:endParaRPr sz="2800" dirty="0">
              <a:solidFill>
                <a:srgbClr val="00594F"/>
              </a:solidFill>
            </a:endParaRPr>
          </a:p>
        </p:txBody>
      </p:sp>
      <p:sp>
        <p:nvSpPr>
          <p:cNvPr id="98" name="Google Shape;298;p23">
            <a:extLst>
              <a:ext uri="{FF2B5EF4-FFF2-40B4-BE49-F238E27FC236}">
                <a16:creationId xmlns:a16="http://schemas.microsoft.com/office/drawing/2014/main" id="{50FCBA07-03BD-1C4C-A82B-6779AC7D3F41}"/>
              </a:ext>
            </a:extLst>
          </p:cNvPr>
          <p:cNvSpPr txBox="1"/>
          <p:nvPr/>
        </p:nvSpPr>
        <p:spPr>
          <a:xfrm>
            <a:off x="5070732" y="3487600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3200" b="1" i="0" u="none" dirty="0">
                <a:solidFill>
                  <a:schemeClr val="bg1"/>
                </a:solidFill>
                <a:ea typeface="Open Sans Semibold"/>
                <a:cs typeface="Open Sans Semibold"/>
                <a:sym typeface="Open Sans SemiBold"/>
              </a:rPr>
              <a:t>text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99" name="Graphic 98" descr="Identify">
            <a:extLst>
              <a:ext uri="{FF2B5EF4-FFF2-40B4-BE49-F238E27FC236}">
                <a16:creationId xmlns:a16="http://schemas.microsoft.com/office/drawing/2014/main" id="{1F118BD4-DD06-D844-9E09-822E9D93D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1334" y="1980294"/>
            <a:ext cx="1448706" cy="1448706"/>
          </a:xfrm>
          <a:prstGeom prst="rect">
            <a:avLst/>
          </a:prstGeom>
        </p:spPr>
      </p:pic>
      <p:pic>
        <p:nvPicPr>
          <p:cNvPr id="12" name="Graphic 11" descr="Map">
            <a:extLst>
              <a:ext uri="{FF2B5EF4-FFF2-40B4-BE49-F238E27FC236}">
                <a16:creationId xmlns:a16="http://schemas.microsoft.com/office/drawing/2014/main" id="{DA0D9FA2-ABE3-E742-BFA8-24C997460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2431" y="4515313"/>
            <a:ext cx="1074880" cy="1074880"/>
          </a:xfrm>
          <a:prstGeom prst="rect">
            <a:avLst/>
          </a:prstGeom>
        </p:spPr>
      </p:pic>
      <p:pic>
        <p:nvPicPr>
          <p:cNvPr id="29" name="Graphic 28" descr="Users outline">
            <a:extLst>
              <a:ext uri="{FF2B5EF4-FFF2-40B4-BE49-F238E27FC236}">
                <a16:creationId xmlns:a16="http://schemas.microsoft.com/office/drawing/2014/main" id="{C3CCAC68-4A67-4748-81AA-024ADDBCD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9527" y="2330773"/>
            <a:ext cx="1609314" cy="1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2" grpId="0"/>
          <p:bldP spid="53" grpId="0"/>
          <p:bldP spid="54" grpId="0"/>
          <p:bldP spid="55" grpId="0"/>
          <p:bldP spid="56" grpId="0"/>
          <p:bldP spid="66" grpId="0" animBg="1"/>
          <p:bldP spid="67" grpId="0" animBg="1"/>
          <p:bldP spid="96" grpId="0"/>
          <p:bldP spid="97" grpId="0"/>
          <p:bldP spid="9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2" grpId="0"/>
          <p:bldP spid="53" grpId="0"/>
          <p:bldP spid="54" grpId="0"/>
          <p:bldP spid="55" grpId="0"/>
          <p:bldP spid="56" grpId="0"/>
          <p:bldP spid="66" grpId="0" animBg="1"/>
          <p:bldP spid="67" grpId="0" animBg="1"/>
          <p:bldP spid="96" grpId="0"/>
          <p:bldP spid="97" grpId="0"/>
          <p:bldP spid="9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ECB1-DF33-4CA9-8354-30436AC851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Section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3EE1AF9-5D53-E548-BEEB-9E1754D29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text</a:t>
            </a:r>
          </a:p>
        </p:txBody>
      </p:sp>
      <p:grpSp>
        <p:nvGrpSpPr>
          <p:cNvPr id="5" name="Group 4" descr="Methodology">
            <a:extLst>
              <a:ext uri="{FF2B5EF4-FFF2-40B4-BE49-F238E27FC236}">
                <a16:creationId xmlns:a16="http://schemas.microsoft.com/office/drawing/2014/main" id="{4FC3ADC1-DA18-CD47-B3AB-A9625BE41943}"/>
              </a:ext>
            </a:extLst>
          </p:cNvPr>
          <p:cNvGrpSpPr/>
          <p:nvPr/>
        </p:nvGrpSpPr>
        <p:grpSpPr>
          <a:xfrm>
            <a:off x="315830" y="1025754"/>
            <a:ext cx="2747690" cy="2931074"/>
            <a:chOff x="3087609" y="2726924"/>
            <a:chExt cx="1249457" cy="1332846"/>
          </a:xfrm>
        </p:grpSpPr>
        <p:grpSp>
          <p:nvGrpSpPr>
            <p:cNvPr id="7" name="Google Shape;935;p42">
              <a:extLst>
                <a:ext uri="{FF2B5EF4-FFF2-40B4-BE49-F238E27FC236}">
                  <a16:creationId xmlns:a16="http://schemas.microsoft.com/office/drawing/2014/main" id="{2F025A20-7C95-664E-A4B7-BEF3CC7CF3D3}"/>
                </a:ext>
              </a:extLst>
            </p:cNvPr>
            <p:cNvGrpSpPr/>
            <p:nvPr/>
          </p:nvGrpSpPr>
          <p:grpSpPr>
            <a:xfrm>
              <a:off x="3087609" y="2726924"/>
              <a:ext cx="1249457" cy="1332846"/>
              <a:chOff x="9901824" y="937343"/>
              <a:chExt cx="744273" cy="793950"/>
            </a:xfrm>
            <a:solidFill>
              <a:schemeClr val="bg1"/>
            </a:solidFill>
          </p:grpSpPr>
          <p:sp>
            <p:nvSpPr>
              <p:cNvPr id="15" name="Google Shape;936;p42">
                <a:extLst>
                  <a:ext uri="{FF2B5EF4-FFF2-40B4-BE49-F238E27FC236}">
                    <a16:creationId xmlns:a16="http://schemas.microsoft.com/office/drawing/2014/main" id="{2BDD8706-3E65-C14E-B3D8-784FF39B1AB3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937;p42">
                <a:extLst>
                  <a:ext uri="{FF2B5EF4-FFF2-40B4-BE49-F238E27FC236}">
                    <a16:creationId xmlns:a16="http://schemas.microsoft.com/office/drawing/2014/main" id="{532D60A1-E4B9-444F-A738-BE9A1118E5E3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938;p42">
                <a:extLst>
                  <a:ext uri="{FF2B5EF4-FFF2-40B4-BE49-F238E27FC236}">
                    <a16:creationId xmlns:a16="http://schemas.microsoft.com/office/drawing/2014/main" id="{BF0AA67E-B00D-9844-A2D9-67C3424950AD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939;p42">
                <a:extLst>
                  <a:ext uri="{FF2B5EF4-FFF2-40B4-BE49-F238E27FC236}">
                    <a16:creationId xmlns:a16="http://schemas.microsoft.com/office/drawing/2014/main" id="{8CA95842-5C22-A04F-9F6B-841403EC2855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940;p42">
                <a:extLst>
                  <a:ext uri="{FF2B5EF4-FFF2-40B4-BE49-F238E27FC236}">
                    <a16:creationId xmlns:a16="http://schemas.microsoft.com/office/drawing/2014/main" id="{DACC13B5-413C-F549-AD89-882BF4A35E1C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941;p42">
                <a:extLst>
                  <a:ext uri="{FF2B5EF4-FFF2-40B4-BE49-F238E27FC236}">
                    <a16:creationId xmlns:a16="http://schemas.microsoft.com/office/drawing/2014/main" id="{29305A03-48B4-7D47-B80C-91DC3008F8CD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942;p42">
                <a:extLst>
                  <a:ext uri="{FF2B5EF4-FFF2-40B4-BE49-F238E27FC236}">
                    <a16:creationId xmlns:a16="http://schemas.microsoft.com/office/drawing/2014/main" id="{55024E6B-2C0C-664E-9714-D724350125E7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943;p42">
                <a:extLst>
                  <a:ext uri="{FF2B5EF4-FFF2-40B4-BE49-F238E27FC236}">
                    <a16:creationId xmlns:a16="http://schemas.microsoft.com/office/drawing/2014/main" id="{7BBD8A33-1A5D-474D-A981-E305ED781CC0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944;p42">
                <a:extLst>
                  <a:ext uri="{FF2B5EF4-FFF2-40B4-BE49-F238E27FC236}">
                    <a16:creationId xmlns:a16="http://schemas.microsoft.com/office/drawing/2014/main" id="{0AEDCCFF-41B2-5E42-86C8-8AFE8AF5FCB8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945;p42">
                <a:extLst>
                  <a:ext uri="{FF2B5EF4-FFF2-40B4-BE49-F238E27FC236}">
                    <a16:creationId xmlns:a16="http://schemas.microsoft.com/office/drawing/2014/main" id="{42755634-F1F2-ED44-B241-277A2FC52A76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Google Shape;946;p42">
              <a:extLst>
                <a:ext uri="{FF2B5EF4-FFF2-40B4-BE49-F238E27FC236}">
                  <a16:creationId xmlns:a16="http://schemas.microsoft.com/office/drawing/2014/main" id="{653CD878-F67F-9144-B6B6-DD0FC54A6675}"/>
                </a:ext>
              </a:extLst>
            </p:cNvPr>
            <p:cNvSpPr/>
            <p:nvPr/>
          </p:nvSpPr>
          <p:spPr>
            <a:xfrm>
              <a:off x="3332518" y="3202355"/>
              <a:ext cx="364486" cy="34475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rgbClr val="CBF6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47;p42">
              <a:extLst>
                <a:ext uri="{FF2B5EF4-FFF2-40B4-BE49-F238E27FC236}">
                  <a16:creationId xmlns:a16="http://schemas.microsoft.com/office/drawing/2014/main" id="{FA5EF8BC-C3A7-EB44-88F7-FBFE803E0376}"/>
                </a:ext>
              </a:extLst>
            </p:cNvPr>
            <p:cNvSpPr/>
            <p:nvPr/>
          </p:nvSpPr>
          <p:spPr>
            <a:xfrm>
              <a:off x="3358206" y="2967802"/>
              <a:ext cx="345498" cy="420703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rgbClr val="8BC34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48;p42">
              <a:extLst>
                <a:ext uri="{FF2B5EF4-FFF2-40B4-BE49-F238E27FC236}">
                  <a16:creationId xmlns:a16="http://schemas.microsoft.com/office/drawing/2014/main" id="{47315798-AAFA-3E49-A98C-5CD87B9A757F}"/>
                </a:ext>
              </a:extLst>
            </p:cNvPr>
            <p:cNvSpPr/>
            <p:nvPr/>
          </p:nvSpPr>
          <p:spPr>
            <a:xfrm>
              <a:off x="3716363" y="2967802"/>
              <a:ext cx="349221" cy="420703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rgbClr val="CDDC3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49;p42">
              <a:extLst>
                <a:ext uri="{FF2B5EF4-FFF2-40B4-BE49-F238E27FC236}">
                  <a16:creationId xmlns:a16="http://schemas.microsoft.com/office/drawing/2014/main" id="{4C8E79D5-A65F-5646-9588-7796174C41ED}"/>
                </a:ext>
              </a:extLst>
            </p:cNvPr>
            <p:cNvSpPr/>
            <p:nvPr/>
          </p:nvSpPr>
          <p:spPr>
            <a:xfrm>
              <a:off x="3723065" y="3199375"/>
              <a:ext cx="368208" cy="350338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rgbClr val="FFEB3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50;p42">
              <a:extLst>
                <a:ext uri="{FF2B5EF4-FFF2-40B4-BE49-F238E27FC236}">
                  <a16:creationId xmlns:a16="http://schemas.microsoft.com/office/drawing/2014/main" id="{9E3EF431-74B5-964A-B2A3-F64F42305DD5}"/>
                </a:ext>
              </a:extLst>
            </p:cNvPr>
            <p:cNvSpPr/>
            <p:nvPr/>
          </p:nvSpPr>
          <p:spPr>
            <a:xfrm>
              <a:off x="3447559" y="3411588"/>
              <a:ext cx="256144" cy="44937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rgbClr val="FFC84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51;p42">
              <a:extLst>
                <a:ext uri="{FF2B5EF4-FFF2-40B4-BE49-F238E27FC236}">
                  <a16:creationId xmlns:a16="http://schemas.microsoft.com/office/drawing/2014/main" id="{2C0078F1-38FF-C645-9881-B515B27FD184}"/>
                </a:ext>
              </a:extLst>
            </p:cNvPr>
            <p:cNvSpPr/>
            <p:nvPr/>
          </p:nvSpPr>
          <p:spPr>
            <a:xfrm>
              <a:off x="3716363" y="3411588"/>
              <a:ext cx="259868" cy="44937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rgbClr val="CBDA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13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d"/>
      </p:transition>
    </mc:Choice>
    <mc:Fallback>
      <p:transition>
        <p:push dir="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ECB1-DF33-4CA9-8354-30436AC851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Section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3EE1AF9-5D53-E548-BEEB-9E1754D29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text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8E8889C-E0CB-FA47-A2A7-8F34BB39F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239"/>
          <a:stretch/>
        </p:blipFill>
        <p:spPr>
          <a:xfrm>
            <a:off x="584547" y="1386156"/>
            <a:ext cx="2447154" cy="289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8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d"/>
      </p:transition>
    </mc:Choice>
    <mc:Fallback>
      <p:transition>
        <p:push dir="d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Animat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8B2756F21EDA469D4D717D72FF8975" ma:contentTypeVersion="12" ma:contentTypeDescription="Create a new document." ma:contentTypeScope="" ma:versionID="5734004143dbb8885c1a3728fc6b66dd">
  <xsd:schema xmlns:xsd="http://www.w3.org/2001/XMLSchema" xmlns:xs="http://www.w3.org/2001/XMLSchema" xmlns:p="http://schemas.microsoft.com/office/2006/metadata/properties" xmlns:ns3="c7bfa5a8-6d61-4c25-8bdf-7135272a8927" xmlns:ns4="d021ab90-e6c2-4ea4-bdeb-667684d6bcca" targetNamespace="http://schemas.microsoft.com/office/2006/metadata/properties" ma:root="true" ma:fieldsID="21da998797ceced19bb272a23ff3507f" ns3:_="" ns4:_="">
    <xsd:import namespace="c7bfa5a8-6d61-4c25-8bdf-7135272a8927"/>
    <xsd:import namespace="d021ab90-e6c2-4ea4-bdeb-667684d6bcc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fa5a8-6d61-4c25-8bdf-7135272a89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1ab90-e6c2-4ea4-bdeb-667684d6b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E04DE4-1CA7-46FF-A1E1-73C34C7C2A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E30A99-C1B3-4CAD-AE08-862F3ADF6607}">
  <ds:schemaRefs>
    <ds:schemaRef ds:uri="c7bfa5a8-6d61-4c25-8bdf-7135272a8927"/>
    <ds:schemaRef ds:uri="d021ab90-e6c2-4ea4-bdeb-667684d6bc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9F65B0-F5B7-422B-9FB4-ECDF6E735EAE}">
  <ds:schemaRefs>
    <ds:schemaRef ds:uri="c7bfa5a8-6d61-4c25-8bdf-7135272a8927"/>
    <ds:schemaRef ds:uri="d021ab90-e6c2-4ea4-bdeb-667684d6bc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8209</TotalTime>
  <Words>47</Words>
  <Application>Microsoft Macintosh PowerPoint</Application>
  <PresentationFormat>Widescreen</PresentationFormat>
  <Paragraphs>47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FontAwesome</vt:lpstr>
      <vt:lpstr>Montserrat</vt:lpstr>
      <vt:lpstr>Open Sans SemiBold</vt:lpstr>
      <vt:lpstr>1_Office Theme</vt:lpstr>
      <vt:lpstr>Title Slide Animated</vt:lpstr>
      <vt:lpstr>PowerPoint Presentation</vt:lpstr>
      <vt:lpstr>Section</vt:lpstr>
      <vt:lpstr>Title</vt:lpstr>
      <vt:lpstr>Purpose / Aims </vt:lpstr>
      <vt:lpstr>Title</vt:lpstr>
      <vt:lpstr>Title</vt:lpstr>
      <vt:lpstr>PowerPoint Presentation</vt:lpstr>
      <vt:lpstr>Section</vt:lpstr>
      <vt:lpstr>Section</vt:lpstr>
      <vt:lpstr>PowerPoint Presentation</vt:lpstr>
      <vt:lpstr>Section</vt:lpstr>
      <vt:lpstr>PowerPoint Presentation</vt:lpstr>
    </vt:vector>
  </TitlesOfParts>
  <Manager/>
  <Company>Wayne State University School of Medicine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Wayne State University School of Medicine</dc:subject>
  <dc:creator>Medical Communications</dc:creator>
  <cp:keywords>Wayne State University School of Medicine</cp:keywords>
  <dc:description/>
  <cp:lastModifiedBy>Microsoft Office User</cp:lastModifiedBy>
  <cp:revision>112</cp:revision>
  <cp:lastPrinted>2019-02-19T20:33:16Z</cp:lastPrinted>
  <dcterms:created xsi:type="dcterms:W3CDTF">2018-11-19T21:24:54Z</dcterms:created>
  <dcterms:modified xsi:type="dcterms:W3CDTF">2022-03-04T15:40:03Z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0x010100128B2756F21EDA469D4D717D72FF8975</vt:lpwstr>
  </property>
</Properties>
</file>