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7432000" cy="21945600"/>
  <p:notesSz cx="329184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293688" indent="163513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587375" indent="32702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881063" indent="490538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174750" indent="65405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01">
          <p15:clr>
            <a:srgbClr val="A4A3A4"/>
          </p15:clr>
        </p15:guide>
        <p15:guide id="2" pos="8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37" d="100"/>
          <a:sy n="37" d="100"/>
        </p:scale>
        <p:origin x="2168" y="248"/>
      </p:cViewPr>
      <p:guideLst>
        <p:guide orient="horz" pos="13501"/>
        <p:guide pos="8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6E5E7E-68DB-3F42-B18E-2F9AEB20A9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AABF1-39F8-3343-93FA-59E90BFB58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2EF838-A1D9-4D47-88EA-A00D15643162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74B98-4C44-D042-801D-592B668843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5F63C-4468-BC49-9802-CF3F825418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6D9C0-FA3E-BE4C-A5B6-E221758C57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781A5E-1EB4-3F47-9C00-C12DA70E39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ED5DD-5144-434B-9EEF-33592775C4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D7AF9E-012B-534C-B7FD-48813D1D6581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514FB3-2753-AD4B-995A-7B5A6629FA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00900" y="5486400"/>
            <a:ext cx="18516600" cy="1481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7379152-9867-D44E-A67B-608783D79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1123275"/>
            <a:ext cx="26333450" cy="172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F5D5C-792C-8A48-957F-6237C0AA76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B569E-CEB0-CE43-87C2-A82BF0B62F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86C0B7-7EB5-094D-BF49-0C3CC7EF4A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2936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58737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8810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1747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469441" algn="l" defTabSz="58777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63329" algn="l" defTabSz="58777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57217" algn="l" defTabSz="58777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51105" algn="l" defTabSz="58777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>
            <a:extLst>
              <a:ext uri="{FF2B5EF4-FFF2-40B4-BE49-F238E27FC236}">
                <a16:creationId xmlns:a16="http://schemas.microsoft.com/office/drawing/2014/main" id="{5A67E620-3840-364F-98B3-0A7336D89D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>
            <a:extLst>
              <a:ext uri="{FF2B5EF4-FFF2-40B4-BE49-F238E27FC236}">
                <a16:creationId xmlns:a16="http://schemas.microsoft.com/office/drawing/2014/main" id="{DD334A9E-5A61-0549-8B1A-1AAFB62BDD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7E956594-18D8-C34E-9AB7-70F1E90617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20C527D-9930-9D4D-B87A-091A033245B9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ADA2B73-F2AF-A04D-966F-CD7CD595393C}"/>
              </a:ext>
            </a:extLst>
          </p:cNvPr>
          <p:cNvGrpSpPr>
            <a:grpSpLocks/>
          </p:cNvGrpSpPr>
          <p:nvPr/>
        </p:nvGrpSpPr>
        <p:grpSpPr bwMode="auto">
          <a:xfrm>
            <a:off x="1133475" y="5364163"/>
            <a:ext cx="25169813" cy="14147800"/>
            <a:chOff x="238" y="1056"/>
            <a:chExt cx="5285" cy="278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501ABA1-4EBA-5545-9CFA-396EF6F849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>
                <a:extLst>
                  <a:ext uri="{FF2B5EF4-FFF2-40B4-BE49-F238E27FC236}">
                    <a16:creationId xmlns:a16="http://schemas.microsoft.com/office/drawing/2014/main" id="{D1E236C6-2ECC-3549-9ABC-1C0189A25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BDF85F7D-682F-BA41-A9F5-3AE645B46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">
                <a:extLst>
                  <a:ext uri="{FF2B5EF4-FFF2-40B4-BE49-F238E27FC236}">
                    <a16:creationId xmlns:a16="http://schemas.microsoft.com/office/drawing/2014/main" id="{E1DFD869-C056-B04D-869F-3B7E47A79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223C9769-28C7-6648-BE58-C2C531A48C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3C22EC94-D32F-334F-AE03-6CA90595D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C12D2D39-23E8-6D47-A9C6-1DBD48BA2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F2414E29-8B32-C644-BC93-D53220C09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1">
              <a:extLst>
                <a:ext uri="{FF2B5EF4-FFF2-40B4-BE49-F238E27FC236}">
                  <a16:creationId xmlns:a16="http://schemas.microsoft.com/office/drawing/2014/main" id="{FC22B17B-17F3-1A4F-8562-174B0FDD5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>
                <a:extLst>
                  <a:ext uri="{FF2B5EF4-FFF2-40B4-BE49-F238E27FC236}">
                    <a16:creationId xmlns:a16="http://schemas.microsoft.com/office/drawing/2014/main" id="{B138F30E-88D0-C947-B40B-BD5048D9C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" name="Freeform 13">
                <a:extLst>
                  <a:ext uri="{FF2B5EF4-FFF2-40B4-BE49-F238E27FC236}">
                    <a16:creationId xmlns:a16="http://schemas.microsoft.com/office/drawing/2014/main" id="{043EACDF-E0BD-9742-A600-B33BB2DB2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4">
                <a:extLst>
                  <a:ext uri="{FF2B5EF4-FFF2-40B4-BE49-F238E27FC236}">
                    <a16:creationId xmlns:a16="http://schemas.microsoft.com/office/drawing/2014/main" id="{D56792DC-38B7-F349-976D-794EF022C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2509244" y="6828367"/>
            <a:ext cx="23318391" cy="3657600"/>
          </a:xfrm>
          <a:prstGeom prst="rect">
            <a:avLst/>
          </a:prstGeom>
        </p:spPr>
        <p:txBody>
          <a:bodyPr lIns="58778" tIns="29389" rIns="58778" bIns="29389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602" y="12924368"/>
            <a:ext cx="19202797" cy="5607050"/>
          </a:xfrm>
        </p:spPr>
        <p:txBody>
          <a:bodyPr anchor="ctr"/>
          <a:lstStyle>
            <a:lvl1pPr marL="0" indent="0" algn="ctr">
              <a:buFont typeface="Monotype Sorts" pitchFamily="-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B4F0F5C1-2C32-BF43-A316-3315B4E0CB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20239038"/>
            <a:ext cx="5715000" cy="1463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5363" tIns="142041" rIns="-145363" bIns="142041" numCol="1" anchor="ctr" anchorCtr="0" compatLnSpc="1">
            <a:prstTxWarp prst="textNoShape">
              <a:avLst/>
            </a:prstTxWarp>
          </a:bodyPr>
          <a:lstStyle>
            <a:lvl1pPr>
              <a:defRPr sz="4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F6CCDBD1-295A-7E42-A2FE-D732902CC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9372600" y="20239038"/>
            <a:ext cx="8686800" cy="1463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5363" tIns="142041" rIns="-145363" bIns="142041" numCol="1" anchor="ctr" anchorCtr="0" compatLnSpc="1">
            <a:prstTxWarp prst="textNoShape">
              <a:avLst/>
            </a:prstTxWarp>
          </a:bodyPr>
          <a:lstStyle>
            <a:lvl1pPr algn="ctr">
              <a:defRPr sz="4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4DAB9895-8422-FE4E-AE8D-DF5FBE21A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20574000" y="20239038"/>
            <a:ext cx="5715000" cy="1463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5363" tIns="142041" rIns="-145363" bIns="142041" numCol="1" anchor="ctr" anchorCtr="0" compatLnSpc="1">
            <a:prstTxWarp prst="textNoShape">
              <a:avLst/>
            </a:prstTxWarp>
          </a:bodyPr>
          <a:lstStyle>
            <a:lvl1pPr algn="r">
              <a:defRPr sz="4300"/>
            </a:lvl1pPr>
          </a:lstStyle>
          <a:p>
            <a:fld id="{8F634213-A7EA-B342-8DDA-62C3943E6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31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6" y="1096434"/>
            <a:ext cx="23316406" cy="3536950"/>
          </a:xfrm>
          <a:prstGeom prst="rect">
            <a:avLst/>
          </a:prstGeom>
        </p:spPr>
        <p:txBody>
          <a:bodyPr lIns="58778" tIns="29389" rIns="58778" bIns="2938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097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002502" y="1096433"/>
            <a:ext cx="5829102" cy="17678400"/>
          </a:xfrm>
          <a:prstGeom prst="rect">
            <a:avLst/>
          </a:prstGeom>
        </p:spPr>
        <p:txBody>
          <a:bodyPr vert="eaVert" lIns="58778" tIns="29389" rIns="58778" bIns="2938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197" y="1096433"/>
            <a:ext cx="17392054" cy="1767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058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6" y="1096434"/>
            <a:ext cx="23316406" cy="3536950"/>
          </a:xfrm>
          <a:prstGeom prst="rect">
            <a:avLst/>
          </a:prstGeom>
        </p:spPr>
        <p:txBody>
          <a:bodyPr lIns="58778" tIns="29389" rIns="58778" bIns="2938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13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7" y="14102293"/>
            <a:ext cx="23317399" cy="4358217"/>
          </a:xfrm>
          <a:prstGeom prst="rect">
            <a:avLst/>
          </a:prstGeom>
        </p:spPr>
        <p:txBody>
          <a:bodyPr lIns="58778" tIns="29389" rIns="58778" bIns="29389" anchor="t"/>
          <a:lstStyle>
            <a:lvl1pPr algn="l">
              <a:defRPr sz="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7" y="9301692"/>
            <a:ext cx="23317399" cy="4800600"/>
          </a:xfrm>
        </p:spPr>
        <p:txBody>
          <a:bodyPr anchor="b"/>
          <a:lstStyle>
            <a:lvl1pPr marL="0" indent="0">
              <a:buNone/>
              <a:defRPr sz="1300"/>
            </a:lvl1pPr>
            <a:lvl2pPr marL="293888" indent="0">
              <a:buNone/>
              <a:defRPr sz="1200"/>
            </a:lvl2pPr>
            <a:lvl3pPr marL="587776" indent="0">
              <a:buNone/>
              <a:defRPr sz="1000"/>
            </a:lvl3pPr>
            <a:lvl4pPr marL="881664" indent="0">
              <a:buNone/>
              <a:defRPr sz="900"/>
            </a:lvl4pPr>
            <a:lvl5pPr marL="1175553" indent="0">
              <a:buNone/>
              <a:defRPr sz="900"/>
            </a:lvl5pPr>
            <a:lvl6pPr marL="1469441" indent="0">
              <a:buNone/>
              <a:defRPr sz="900"/>
            </a:lvl6pPr>
            <a:lvl7pPr marL="1763329" indent="0">
              <a:buNone/>
              <a:defRPr sz="900"/>
            </a:lvl7pPr>
            <a:lvl8pPr marL="2057217" indent="0">
              <a:buNone/>
              <a:defRPr sz="900"/>
            </a:lvl8pPr>
            <a:lvl9pPr marL="235110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13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6" y="1096434"/>
            <a:ext cx="23316406" cy="3536950"/>
          </a:xfrm>
          <a:prstGeom prst="rect">
            <a:avLst/>
          </a:prstGeom>
        </p:spPr>
        <p:txBody>
          <a:bodyPr lIns="58778" tIns="29389" rIns="58778" bIns="2938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197" y="5609167"/>
            <a:ext cx="11610578" cy="1316566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21025" y="5609167"/>
            <a:ext cx="11610578" cy="1316566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49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3" y="878417"/>
            <a:ext cx="24689594" cy="3657600"/>
          </a:xfrm>
          <a:prstGeom prst="rect">
            <a:avLst/>
          </a:prstGeom>
        </p:spPr>
        <p:txBody>
          <a:bodyPr lIns="58778" tIns="29389" rIns="58778" bIns="29389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3" y="4912784"/>
            <a:ext cx="12120563" cy="204681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3" y="6959601"/>
            <a:ext cx="12120563" cy="126439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5" y="4912784"/>
            <a:ext cx="12125523" cy="204681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5" y="6959601"/>
            <a:ext cx="12125523" cy="126439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77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6" y="1096434"/>
            <a:ext cx="23316406" cy="3536950"/>
          </a:xfrm>
          <a:prstGeom prst="rect">
            <a:avLst/>
          </a:prstGeom>
        </p:spPr>
        <p:txBody>
          <a:bodyPr lIns="58778" tIns="29389" rIns="58778" bIns="29389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449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0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3" y="874184"/>
            <a:ext cx="9024938" cy="3717925"/>
          </a:xfrm>
          <a:prstGeom prst="rect">
            <a:avLst/>
          </a:prstGeom>
        </p:spPr>
        <p:txBody>
          <a:bodyPr lIns="58778" tIns="29389" rIns="58778" bIns="29389"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874184"/>
            <a:ext cx="15335250" cy="187293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3" y="4592109"/>
            <a:ext cx="9024938" cy="15011400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69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6" y="15361710"/>
            <a:ext cx="16459398" cy="1813983"/>
          </a:xfrm>
          <a:prstGeom prst="rect">
            <a:avLst/>
          </a:prstGeom>
        </p:spPr>
        <p:txBody>
          <a:bodyPr lIns="58778" tIns="29389" rIns="58778" bIns="29389"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6" y="1961093"/>
            <a:ext cx="16459398" cy="13166725"/>
          </a:xfrm>
        </p:spPr>
        <p:txBody>
          <a:bodyPr/>
          <a:lstStyle>
            <a:lvl1pPr marL="0" indent="0">
              <a:buNone/>
              <a:defRPr sz="2100"/>
            </a:lvl1pPr>
            <a:lvl2pPr marL="293888" indent="0">
              <a:buNone/>
              <a:defRPr sz="1800"/>
            </a:lvl2pPr>
            <a:lvl3pPr marL="587776" indent="0">
              <a:buNone/>
              <a:defRPr sz="1500"/>
            </a:lvl3pPr>
            <a:lvl4pPr marL="881664" indent="0">
              <a:buNone/>
              <a:defRPr sz="1300"/>
            </a:lvl4pPr>
            <a:lvl5pPr marL="1175553" indent="0">
              <a:buNone/>
              <a:defRPr sz="1300"/>
            </a:lvl5pPr>
            <a:lvl6pPr marL="1469441" indent="0">
              <a:buNone/>
              <a:defRPr sz="1300"/>
            </a:lvl6pPr>
            <a:lvl7pPr marL="1763329" indent="0">
              <a:buNone/>
              <a:defRPr sz="1300"/>
            </a:lvl7pPr>
            <a:lvl8pPr marL="2057217" indent="0">
              <a:buNone/>
              <a:defRPr sz="1300"/>
            </a:lvl8pPr>
            <a:lvl9pPr marL="2351105" indent="0">
              <a:buNone/>
              <a:defRPr sz="1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6" y="17175693"/>
            <a:ext cx="16459398" cy="2574925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90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5D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8F711516-E060-0342-A9F5-ECC272237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0" y="5608638"/>
            <a:ext cx="23317200" cy="131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-145363" tIns="142041" rIns="-145363" bIns="142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20">
            <a:extLst>
              <a:ext uri="{FF2B5EF4-FFF2-40B4-BE49-F238E27FC236}">
                <a16:creationId xmlns:a16="http://schemas.microsoft.com/office/drawing/2014/main" id="{CEA1CD29-BE56-C54D-8056-579AB6B2FD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844800"/>
            <a:ext cx="27432000" cy="1879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8778" tIns="29389" rIns="58778" bIns="29389" anchor="ctr"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81940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MS PGothic" pitchFamily="34" charset="-128"/>
          <a:cs typeface="MS PGothic" panose="020B0600070205080204" pitchFamily="34" charset="-128"/>
        </a:defRPr>
      </a:lvl1pPr>
      <a:lvl2pPr algn="l" defTabSz="281940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2pPr>
      <a:lvl3pPr algn="l" defTabSz="281940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3pPr>
      <a:lvl4pPr algn="l" defTabSz="281940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4pPr>
      <a:lvl5pPr algn="l" defTabSz="281940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5pPr>
      <a:lvl6pPr marL="293888" algn="l" defTabSz="282051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-1" charset="0"/>
        </a:defRPr>
      </a:lvl6pPr>
      <a:lvl7pPr marL="587776" algn="l" defTabSz="282051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-1" charset="0"/>
        </a:defRPr>
      </a:lvl7pPr>
      <a:lvl8pPr marL="881664" algn="l" defTabSz="282051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-1" charset="0"/>
        </a:defRPr>
      </a:lvl8pPr>
      <a:lvl9pPr marL="1175553" algn="l" defTabSz="282051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-1" charset="0"/>
        </a:defRPr>
      </a:lvl9pPr>
    </p:titleStyle>
    <p:bodyStyle>
      <a:lvl1pPr marL="1058863" indent="-1058863" algn="l" defTabSz="28194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9900">
          <a:solidFill>
            <a:schemeClr val="tx1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2290763" indent="-879475" algn="l" defTabSz="28194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8600">
          <a:solidFill>
            <a:schemeClr val="tx1"/>
          </a:solidFill>
          <a:latin typeface="+mn-lt"/>
          <a:ea typeface="MS PGothic" pitchFamily="34" charset="-128"/>
        </a:defRPr>
      </a:lvl2pPr>
      <a:lvl3pPr marL="3525838" indent="-704850" algn="l" defTabSz="28194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7400">
          <a:solidFill>
            <a:schemeClr val="tx1"/>
          </a:solidFill>
          <a:latin typeface="+mn-lt"/>
          <a:ea typeface="MS PGothic" pitchFamily="34" charset="-128"/>
        </a:defRPr>
      </a:lvl3pPr>
      <a:lvl4pPr marL="4935538" indent="-704850" algn="l" defTabSz="28194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6200">
          <a:solidFill>
            <a:schemeClr val="tx1"/>
          </a:solidFill>
          <a:latin typeface="+mn-lt"/>
          <a:ea typeface="MS PGothic" pitchFamily="34" charset="-128"/>
        </a:defRPr>
      </a:lvl4pPr>
      <a:lvl5pPr marL="6346825" indent="-703263" algn="l" defTabSz="28194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MS PGothic" pitchFamily="34" charset="-128"/>
        </a:defRPr>
      </a:lvl5pPr>
      <a:lvl6pPr marL="6641056" indent="-704107" algn="l" defTabSz="282051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6pPr>
      <a:lvl7pPr marL="6934944" indent="-704107" algn="l" defTabSz="282051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7pPr>
      <a:lvl8pPr marL="7228832" indent="-704107" algn="l" defTabSz="282051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8pPr>
      <a:lvl9pPr marL="7522721" indent="-704107" algn="l" defTabSz="282051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3888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7776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81664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53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9441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63329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217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51105" algn="l" defTabSz="29388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08">
            <a:extLst>
              <a:ext uri="{FF2B5EF4-FFF2-40B4-BE49-F238E27FC236}">
                <a16:creationId xmlns:a16="http://schemas.microsoft.com/office/drawing/2014/main" id="{2ECE069B-34B7-8A4C-B07D-80AC4D36F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976" y="3292476"/>
            <a:ext cx="13042048" cy="17854045"/>
          </a:xfrm>
          <a:prstGeom prst="rect">
            <a:avLst/>
          </a:prstGeom>
          <a:gradFill flip="none" rotWithShape="1">
            <a:gsLst>
              <a:gs pos="100000">
                <a:srgbClr val="155D4C"/>
              </a:gs>
              <a:gs pos="60000">
                <a:srgbClr val="134A3D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58778" tIns="29389" rIns="58778" bIns="29389" anchor="ctr"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124" name="Rectangle 189">
            <a:extLst>
              <a:ext uri="{FF2B5EF4-FFF2-40B4-BE49-F238E27FC236}">
                <a16:creationId xmlns:a16="http://schemas.microsoft.com/office/drawing/2014/main" id="{F14B9D83-CC21-6048-BD85-96ACB9916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3306763"/>
            <a:ext cx="6297612" cy="6096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8778" tIns="29389" rIns="58778" bIns="29389" anchor="ctr"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000" b="1">
                <a:solidFill>
                  <a:srgbClr val="FFFFFF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3327" name="Text Box 203">
            <a:extLst>
              <a:ext uri="{FF2B5EF4-FFF2-40B4-BE49-F238E27FC236}">
                <a16:creationId xmlns:a16="http://schemas.microsoft.com/office/drawing/2014/main" id="{C8A6A6E0-3EA7-D444-B5B9-D8E4ED6CD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558800"/>
            <a:ext cx="20716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778" tIns="29389" rIns="58778" bIns="2938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INSERT TITLE HERE</a:t>
            </a:r>
          </a:p>
          <a:p>
            <a:pPr algn="ctr">
              <a:defRPr/>
            </a:pPr>
            <a:r>
              <a:rPr lang="en-US" sz="3100" b="1" dirty="0">
                <a:solidFill>
                  <a:schemeClr val="bg1"/>
                </a:solidFill>
                <a:latin typeface="+mj-lt"/>
              </a:rPr>
              <a:t>Authors</a:t>
            </a:r>
          </a:p>
          <a:p>
            <a:pPr algn="ctr">
              <a:defRPr/>
            </a:pPr>
            <a:r>
              <a:rPr lang="en-US" sz="3100" dirty="0">
                <a:solidFill>
                  <a:schemeClr val="bg1"/>
                </a:solidFill>
                <a:latin typeface="+mj-lt"/>
              </a:rPr>
              <a:t>Affiliations</a:t>
            </a:r>
          </a:p>
        </p:txBody>
      </p:sp>
      <p:sp>
        <p:nvSpPr>
          <p:cNvPr id="5126" name="Rectangle 190">
            <a:extLst>
              <a:ext uri="{FF2B5EF4-FFF2-40B4-BE49-F238E27FC236}">
                <a16:creationId xmlns:a16="http://schemas.microsoft.com/office/drawing/2014/main" id="{E1464FDD-E718-DB42-8DED-28891980A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9678988"/>
            <a:ext cx="6308725" cy="6096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8778" tIns="29389" rIns="58778" bIns="29389" anchor="ctr"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000" b="1">
                <a:solidFill>
                  <a:srgbClr val="FFFFFF"/>
                </a:solidFill>
                <a:latin typeface="Calibri" panose="020F0502020204030204" pitchFamily="34" charset="0"/>
              </a:rPr>
              <a:t>METHODS</a:t>
            </a:r>
          </a:p>
        </p:txBody>
      </p:sp>
      <p:sp>
        <p:nvSpPr>
          <p:cNvPr id="5127" name="TextBox 39">
            <a:extLst>
              <a:ext uri="{FF2B5EF4-FFF2-40B4-BE49-F238E27FC236}">
                <a16:creationId xmlns:a16="http://schemas.microsoft.com/office/drawing/2014/main" id="{9B14DA06-CE17-5341-88A0-3BCC1BF00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3" y="4068763"/>
            <a:ext cx="572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778" tIns="29389" rIns="58778" bIns="29389"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2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8" name="TextBox 41">
            <a:extLst>
              <a:ext uri="{FF2B5EF4-FFF2-40B4-BE49-F238E27FC236}">
                <a16:creationId xmlns:a16="http://schemas.microsoft.com/office/drawing/2014/main" id="{F7FBC1CF-837F-7C47-811E-20BC057F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10485438"/>
            <a:ext cx="57594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778" tIns="29389" rIns="58778" bIns="29389"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2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6228F07A-B4FE-AD42-9595-AA4A4C81A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5913" y="7408863"/>
            <a:ext cx="6296025" cy="6880225"/>
          </a:xfrm>
          <a:prstGeom prst="rect">
            <a:avLst/>
          </a:prstGeom>
          <a:solidFill>
            <a:srgbClr val="C3D69B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778" tIns="29389" rIns="58778" bIns="29389"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Text Box 200">
            <a:extLst>
              <a:ext uri="{FF2B5EF4-FFF2-40B4-BE49-F238E27FC236}">
                <a16:creationId xmlns:a16="http://schemas.microsoft.com/office/drawing/2014/main" id="{0364AE58-458D-014C-A1BC-4ED6C930E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9938" y="7713663"/>
            <a:ext cx="5603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66" tIns="50633" rIns="101266" bIns="50633">
            <a:spAutoFit/>
          </a:bodyPr>
          <a:lstStyle>
            <a:lvl1pPr marL="342900" indent="-342900" defTabSz="15748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5748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396875" defTabSz="15748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5748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5748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2" indent="0"/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Add shapes behind text boxes, and/or graphics, for visual grouping of similar content</a:t>
            </a:r>
          </a:p>
        </p:txBody>
      </p:sp>
      <p:sp>
        <p:nvSpPr>
          <p:cNvPr id="5131" name="Rectangle 72">
            <a:extLst>
              <a:ext uri="{FF2B5EF4-FFF2-40B4-BE49-F238E27FC236}">
                <a16:creationId xmlns:a16="http://schemas.microsoft.com/office/drawing/2014/main" id="{BF173647-75D6-0549-98A6-CB4AC24E0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5938" y="8974138"/>
            <a:ext cx="3571875" cy="17780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8778" tIns="29389" rIns="58778" bIns="29389"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2" name="Rectangle 74">
            <a:extLst>
              <a:ext uri="{FF2B5EF4-FFF2-40B4-BE49-F238E27FC236}">
                <a16:creationId xmlns:a16="http://schemas.microsoft.com/office/drawing/2014/main" id="{804795A1-AB1F-D448-85C1-E5245D97D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5938" y="11615738"/>
            <a:ext cx="3571875" cy="17780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8778" tIns="29389" rIns="58778" bIns="29389"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">
            <a:extLst>
              <a:ext uri="{FF2B5EF4-FFF2-40B4-BE49-F238E27FC236}">
                <a16:creationId xmlns:a16="http://schemas.microsoft.com/office/drawing/2014/main" id="{7E3B1EC4-3783-8A49-8B0F-E27B8EDA0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3509963"/>
            <a:ext cx="11496675" cy="1160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8778" tIns="29389" rIns="58778" bIns="29389" anchor="ctr"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700" b="1">
                <a:solidFill>
                  <a:schemeClr val="bg1"/>
                </a:solidFill>
                <a:latin typeface="Calibri" panose="020F0502020204030204" pitchFamily="34" charset="0"/>
              </a:rPr>
              <a:t>Key finding goes here, </a:t>
            </a:r>
            <a:br>
              <a:rPr lang="en-US" altLang="en-US" sz="77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7700">
                <a:solidFill>
                  <a:schemeClr val="bg1"/>
                </a:solidFill>
                <a:latin typeface="Calibri" panose="020F0502020204030204" pitchFamily="34" charset="0"/>
              </a:rPr>
              <a:t>stated simply in common language. </a:t>
            </a:r>
            <a:r>
              <a:rPr lang="en-US" altLang="en-US" sz="7700" b="1">
                <a:solidFill>
                  <a:schemeClr val="bg1"/>
                </a:solidFill>
                <a:latin typeface="Calibri" panose="020F0502020204030204" pitchFamily="34" charset="0"/>
              </a:rPr>
              <a:t>Highlight</a:t>
            </a:r>
            <a:r>
              <a:rPr lang="en-US" altLang="en-US" sz="7700">
                <a:solidFill>
                  <a:schemeClr val="bg1"/>
                </a:solidFill>
                <a:latin typeface="Calibri" panose="020F0502020204030204" pitchFamily="34" charset="0"/>
              </a:rPr>
              <a:t> key points and </a:t>
            </a:r>
            <a:r>
              <a:rPr lang="en-US" altLang="en-US" sz="7700" b="1">
                <a:solidFill>
                  <a:schemeClr val="bg1"/>
                </a:solidFill>
                <a:latin typeface="Calibri" panose="020F0502020204030204" pitchFamily="34" charset="0"/>
              </a:rPr>
              <a:t>key words</a:t>
            </a:r>
            <a:r>
              <a:rPr lang="en-US" altLang="en-US" sz="770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en-US" altLang="en-US" sz="57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altLang="en-US" sz="4200" b="1">
                <a:solidFill>
                  <a:schemeClr val="bg1"/>
                </a:solidFill>
                <a:latin typeface="Calibri" panose="020F0502020204030204" pitchFamily="34" charset="0"/>
              </a:rPr>
              <a:t>Paragraph making statement to further expound upon headline in a few sentences.</a:t>
            </a:r>
          </a:p>
          <a:p>
            <a:pPr algn="ctr"/>
            <a:endParaRPr lang="en-US" altLang="en-US" sz="4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89">
            <a:extLst>
              <a:ext uri="{FF2B5EF4-FFF2-40B4-BE49-F238E27FC236}">
                <a16:creationId xmlns:a16="http://schemas.microsoft.com/office/drawing/2014/main" id="{3A5B7FCE-BFC8-BD4D-BC78-751DB194B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0200" y="14732000"/>
            <a:ext cx="6299200" cy="6096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8778" tIns="29389" rIns="58778" bIns="29389" anchor="ctr"/>
          <a:lstStyle/>
          <a:p>
            <a:pPr algn="ctr">
              <a:defRPr/>
            </a:pPr>
            <a:r>
              <a:rPr lang="en-US" sz="30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Conclusions</a:t>
            </a:r>
          </a:p>
        </p:txBody>
      </p:sp>
      <p:sp>
        <p:nvSpPr>
          <p:cNvPr id="27" name="Rectangle 190">
            <a:extLst>
              <a:ext uri="{FF2B5EF4-FFF2-40B4-BE49-F238E27FC236}">
                <a16:creationId xmlns:a16="http://schemas.microsoft.com/office/drawing/2014/main" id="{7C56B968-2921-DD46-A01F-AB6271EB8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48613" y="3281363"/>
            <a:ext cx="6308725" cy="6096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8778" tIns="29389" rIns="58778" bIns="29389" anchor="ctr"/>
          <a:lstStyle/>
          <a:p>
            <a:pPr algn="ctr">
              <a:defRPr/>
            </a:pPr>
            <a:r>
              <a:rPr lang="en-US" sz="30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Results</a:t>
            </a:r>
          </a:p>
        </p:txBody>
      </p:sp>
      <p:sp>
        <p:nvSpPr>
          <p:cNvPr id="5136" name="TextBox 39">
            <a:extLst>
              <a:ext uri="{FF2B5EF4-FFF2-40B4-BE49-F238E27FC236}">
                <a16:creationId xmlns:a16="http://schemas.microsoft.com/office/drawing/2014/main" id="{51807975-17F0-354B-B9A9-F1BC5BAE4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0" y="15494000"/>
            <a:ext cx="572135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778" tIns="29389" rIns="58778" bIns="29389"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2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7" name="TextBox 41">
            <a:extLst>
              <a:ext uri="{FF2B5EF4-FFF2-40B4-BE49-F238E27FC236}">
                <a16:creationId xmlns:a16="http://schemas.microsoft.com/office/drawing/2014/main" id="{962533BA-8D3C-4C4B-B09D-676E6F772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9600" y="4046538"/>
            <a:ext cx="5761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778" tIns="29389" rIns="58778" bIns="29389"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2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8" name="Rectangle 74">
            <a:extLst>
              <a:ext uri="{FF2B5EF4-FFF2-40B4-BE49-F238E27FC236}">
                <a16:creationId xmlns:a16="http://schemas.microsoft.com/office/drawing/2014/main" id="{74AE5F1C-598A-1947-BF64-3922F9EF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16389350"/>
            <a:ext cx="13033375" cy="4767263"/>
          </a:xfrm>
          <a:custGeom>
            <a:avLst/>
            <a:gdLst>
              <a:gd name="T0" fmla="*/ 0 w 20854944"/>
              <a:gd name="T1" fmla="*/ 0 h 7149426"/>
              <a:gd name="T2" fmla="*/ 13034393 w 20854944"/>
              <a:gd name="T3" fmla="*/ 0 h 7149426"/>
              <a:gd name="T4" fmla="*/ 13034394 w 20854944"/>
              <a:gd name="T5" fmla="*/ 4767182 h 7149426"/>
              <a:gd name="T6" fmla="*/ 0 w 20854944"/>
              <a:gd name="T7" fmla="*/ 4752326 h 7149426"/>
              <a:gd name="T8" fmla="*/ 0 w 20854944"/>
              <a:gd name="T9" fmla="*/ 0 h 7149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54944" h="7149426">
                <a:moveTo>
                  <a:pt x="0" y="0"/>
                </a:moveTo>
                <a:lnTo>
                  <a:pt x="20854943" y="0"/>
                </a:lnTo>
                <a:cubicBezTo>
                  <a:pt x="20854943" y="2383142"/>
                  <a:pt x="20854944" y="4766284"/>
                  <a:pt x="20854944" y="7149426"/>
                </a:cubicBezTo>
                <a:lnTo>
                  <a:pt x="0" y="7127145"/>
                </a:lnTo>
                <a:lnTo>
                  <a:pt x="0" y="0"/>
                </a:lnTo>
                <a:close/>
              </a:path>
            </a:pathLst>
          </a:custGeom>
          <a:solidFill>
            <a:srgbClr val="0F594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8778" tIns="29389" rIns="58778" bIns="29389"/>
          <a:lstStyle/>
          <a:p>
            <a:endParaRPr lang="en-US"/>
          </a:p>
        </p:txBody>
      </p:sp>
      <p:sp>
        <p:nvSpPr>
          <p:cNvPr id="5139" name="TextBox 39">
            <a:extLst>
              <a:ext uri="{FF2B5EF4-FFF2-40B4-BE49-F238E27FC236}">
                <a16:creationId xmlns:a16="http://schemas.microsoft.com/office/drawing/2014/main" id="{2375E3C5-55B9-5B47-9AE6-0773A7FE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5688" y="19753263"/>
            <a:ext cx="5721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778" tIns="29389" rIns="58778" bIns="29389"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Brief directions of call to action</a:t>
            </a:r>
          </a:p>
          <a:p>
            <a:pPr algn="r"/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Replace QR Code</a:t>
            </a:r>
          </a:p>
        </p:txBody>
      </p:sp>
      <p:grpSp>
        <p:nvGrpSpPr>
          <p:cNvPr id="5140" name="Group 31">
            <a:extLst>
              <a:ext uri="{FF2B5EF4-FFF2-40B4-BE49-F238E27FC236}">
                <a16:creationId xmlns:a16="http://schemas.microsoft.com/office/drawing/2014/main" id="{5FC6A833-10AF-884B-8C73-69955F67BC93}"/>
              </a:ext>
            </a:extLst>
          </p:cNvPr>
          <p:cNvGrpSpPr>
            <a:grpSpLocks/>
          </p:cNvGrpSpPr>
          <p:nvPr/>
        </p:nvGrpSpPr>
        <p:grpSpPr bwMode="auto">
          <a:xfrm>
            <a:off x="15925800" y="25093613"/>
            <a:ext cx="3635375" cy="1827212"/>
            <a:chOff x="21959302" y="32035803"/>
            <a:chExt cx="3971925" cy="2266950"/>
          </a:xfrm>
        </p:grpSpPr>
        <p:pic>
          <p:nvPicPr>
            <p:cNvPr id="5144" name="Picture 3" descr="smartphone-1132675_1280-white.png">
              <a:extLst>
                <a:ext uri="{FF2B5EF4-FFF2-40B4-BE49-F238E27FC236}">
                  <a16:creationId xmlns:a16="http://schemas.microsoft.com/office/drawing/2014/main" id="{F50007E2-A3B8-ED46-9AF1-1D9114591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9302" y="32035803"/>
              <a:ext cx="852488" cy="1331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5" name="Picture 4">
              <a:extLst>
                <a:ext uri="{FF2B5EF4-FFF2-40B4-BE49-F238E27FC236}">
                  <a16:creationId xmlns:a16="http://schemas.microsoft.com/office/drawing/2014/main" id="{F6656D31-0AFA-4241-83DD-C6D25547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5196" y="32048503"/>
              <a:ext cx="2536031" cy="225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1" name="Picture 3" descr="smartphone-1132675_1280-white.png">
            <a:extLst>
              <a:ext uri="{FF2B5EF4-FFF2-40B4-BE49-F238E27FC236}">
                <a16:creationId xmlns:a16="http://schemas.microsoft.com/office/drawing/2014/main" id="{25C4A4BF-1941-CC47-B133-1C163EE7E3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3938" y="18818225"/>
            <a:ext cx="5334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4">
            <a:extLst>
              <a:ext uri="{FF2B5EF4-FFF2-40B4-BE49-F238E27FC236}">
                <a16:creationId xmlns:a16="http://schemas.microsoft.com/office/drawing/2014/main" id="{90AFCC68-F144-4E45-9E58-E010A5476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2463" y="18826163"/>
            <a:ext cx="1584325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8">
            <a:extLst>
              <a:ext uri="{FF2B5EF4-FFF2-40B4-BE49-F238E27FC236}">
                <a16:creationId xmlns:a16="http://schemas.microsoft.com/office/drawing/2014/main" id="{85CEC3F2-FD67-DF4B-AA3E-A9F61FC7A3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65100"/>
            <a:ext cx="35496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Mary - Design Services:Applications:Microsoft Office 98:Templates:Presentation Designs:Professional</Template>
  <TotalTime>12672</TotalTime>
  <Words>80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MS PGothic</vt:lpstr>
      <vt:lpstr>Arial</vt:lpstr>
      <vt:lpstr>Calibri</vt:lpstr>
      <vt:lpstr>Cambria</vt:lpstr>
      <vt:lpstr>Monotype Sorts</vt:lpstr>
      <vt:lpstr>MS PGothic</vt:lpstr>
      <vt:lpstr>Professional</vt:lpstr>
      <vt:lpstr>PowerPoint Presentation</vt:lpstr>
    </vt:vector>
  </TitlesOfParts>
  <Manager/>
  <Company>Wayne State University School of Medicine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Matthew C Garin</dc:creator>
  <cp:keywords/>
  <dc:description>Wayne State University School of Medicine PowerPoint poster template</dc:description>
  <cp:lastModifiedBy>Steven Pierce</cp:lastModifiedBy>
  <cp:revision>62</cp:revision>
  <cp:lastPrinted>2001-03-22T18:09:03Z</cp:lastPrinted>
  <dcterms:created xsi:type="dcterms:W3CDTF">2001-03-21T18:27:48Z</dcterms:created>
  <dcterms:modified xsi:type="dcterms:W3CDTF">2022-01-10T16:01:54Z</dcterms:modified>
  <cp:category/>
</cp:coreProperties>
</file>