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164592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296863" indent="825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593725" indent="1651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893763" indent="24765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190625" indent="33178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26">
          <p15:clr>
            <a:srgbClr val="A4A3A4"/>
          </p15:clr>
        </p15:guide>
        <p15:guide id="2" pos="138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37" d="100"/>
          <a:sy n="37" d="100"/>
        </p:scale>
        <p:origin x="296" y="872"/>
      </p:cViewPr>
      <p:guideLst>
        <p:guide orient="horz" pos="10126"/>
        <p:guide pos="138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B48818-731D-994C-9AC2-218B95D78A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94F6F-B2A4-E347-AC48-675B531DC3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673C4B-5835-0F4D-A2A1-0F17FDEBD166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6E9EE-FB67-1F40-92A6-C5D5B000C8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4459-A2BA-AC44-8FCE-8EA447BF24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851822-ABDA-D642-8ED3-CC2D526694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8C360B-4143-004C-9042-603EB3582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F43AE-765E-4540-A791-4ACE8A12F7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206B7-09FF-AC42-A021-33C97CEC54AC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2CCCA99-F150-FE47-BDBA-A84DDC8F76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3290888" y="5486400"/>
            <a:ext cx="39500176" cy="1481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1C628F-1219-0849-9440-FE3C23376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1123275"/>
            <a:ext cx="26333450" cy="172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65435-D3A3-204A-AB4E-D476FE10DD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77D46-C7AD-0148-8781-B5D2041B61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F0773-FE02-4F49-A003-C4473B692B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2968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5937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8937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1906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490794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788952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2087111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385270" algn="l" defTabSz="59631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B53C0902-19B0-F344-B779-470DF68278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13656E16-2CA8-1F4B-8CC5-7556DD1A2E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21C835EF-57B1-AD48-A221-0A8BE2866A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ACBCFC-E87C-F347-B60D-3165202C8AC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DF22037-2B51-DC4A-B260-E6BE019949CF}"/>
              </a:ext>
            </a:extLst>
          </p:cNvPr>
          <p:cNvGrpSpPr>
            <a:grpSpLocks/>
          </p:cNvGrpSpPr>
          <p:nvPr/>
        </p:nvGrpSpPr>
        <p:grpSpPr bwMode="auto">
          <a:xfrm>
            <a:off x="1814513" y="4022725"/>
            <a:ext cx="40271700" cy="10610850"/>
            <a:chOff x="238" y="1056"/>
            <a:chExt cx="5285" cy="278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5C070B5-3272-2D4D-BE1F-C12434CE94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>
                <a:extLst>
                  <a:ext uri="{FF2B5EF4-FFF2-40B4-BE49-F238E27FC236}">
                    <a16:creationId xmlns:a16="http://schemas.microsoft.com/office/drawing/2014/main" id="{6E98D5A8-0D40-2748-9B5C-0E39B4C896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F3597383-E6E9-CF4D-88C5-AFE5B3F83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DFF4FED4-10D2-E64A-BD15-990317A30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B3AD694C-B060-1340-AD58-E89FB6A07B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7C56569-FA14-C748-A7B0-08F41E85A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6320DD1F-1191-FB40-A8D8-BBB1999B1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AE3A6CF8-8B84-D249-9EBA-726385D01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261E3543-3033-1C46-BECD-B857F5A4A6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>
                <a:extLst>
                  <a:ext uri="{FF2B5EF4-FFF2-40B4-BE49-F238E27FC236}">
                    <a16:creationId xmlns:a16="http://schemas.microsoft.com/office/drawing/2014/main" id="{F7DD316B-B77B-D74C-B0D0-4988A77FA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A2FC90D9-ED31-7A49-A382-FA194CE6F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517F0514-F0F3-BE4B-A811-7C0A010B0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014794" y="5121275"/>
            <a:ext cx="37309425" cy="2743200"/>
          </a:xfrm>
          <a:prstGeom prst="rect">
            <a:avLst/>
          </a:prstGeom>
        </p:spPr>
        <p:txBody>
          <a:bodyPr lIns="59632" tIns="29815" rIns="59632" bIns="2981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583367" y="9693277"/>
            <a:ext cx="30724475" cy="4205288"/>
          </a:xfrm>
        </p:spPr>
        <p:txBody>
          <a:bodyPr anchor="ctr"/>
          <a:lstStyle>
            <a:lvl1pPr marL="0" indent="0" algn="ctr">
              <a:buFont typeface="Monotype Sorts" pitchFamily="-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EE82EFF7-584C-6E41-AB57-5CDA9C2EFB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15179675"/>
            <a:ext cx="9144000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CB2CED3-C4E2-3049-8683-ED0A896146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997113" y="15179675"/>
            <a:ext cx="13896975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 algn="ctr">
              <a:defRPr sz="4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22BB6A1-E415-B14C-8673-570B22CBB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2918400" y="15179675"/>
            <a:ext cx="9144000" cy="1096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147475" tIns="144105" rIns="-147475" bIns="144105" numCol="1" anchor="ctr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fld id="{C5C0E26D-DEAC-CD40-BB8C-25B9B90F9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5" y="822331"/>
            <a:ext cx="37306250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0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04005" y="822325"/>
            <a:ext cx="9326563" cy="13258800"/>
          </a:xfrm>
          <a:prstGeom prst="rect">
            <a:avLst/>
          </a:prstGeom>
        </p:spPr>
        <p:txBody>
          <a:bodyPr vert="eaVert"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4318" y="822325"/>
            <a:ext cx="27827287" cy="1325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797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5" y="822331"/>
            <a:ext cx="37306250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518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0576725"/>
            <a:ext cx="37307838" cy="3268663"/>
          </a:xfrm>
          <a:prstGeom prst="rect">
            <a:avLst/>
          </a:prstGeom>
        </p:spPr>
        <p:txBody>
          <a:bodyPr lIns="59632" tIns="29815" rIns="59632" bIns="29815" anchor="t"/>
          <a:lstStyle>
            <a:lvl1pPr algn="l">
              <a:defRPr sz="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6976269"/>
            <a:ext cx="37307838" cy="360045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8159" indent="0">
              <a:buNone/>
              <a:defRPr sz="1200"/>
            </a:lvl2pPr>
            <a:lvl3pPr marL="596317" indent="0">
              <a:buNone/>
              <a:defRPr sz="1100"/>
            </a:lvl3pPr>
            <a:lvl4pPr marL="894476" indent="0">
              <a:buNone/>
              <a:defRPr sz="900"/>
            </a:lvl4pPr>
            <a:lvl5pPr marL="1192635" indent="0">
              <a:buNone/>
              <a:defRPr sz="900"/>
            </a:lvl5pPr>
            <a:lvl6pPr marL="1490794" indent="0">
              <a:buNone/>
              <a:defRPr sz="900"/>
            </a:lvl6pPr>
            <a:lvl7pPr marL="1788952" indent="0">
              <a:buNone/>
              <a:defRPr sz="900"/>
            </a:lvl7pPr>
            <a:lvl8pPr marL="2087111" indent="0">
              <a:buNone/>
              <a:defRPr sz="900"/>
            </a:lvl8pPr>
            <a:lvl9pPr marL="238527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11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5" y="822331"/>
            <a:ext cx="37306250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4318" y="4206876"/>
            <a:ext cx="18576925" cy="98742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53644" y="4206876"/>
            <a:ext cx="18576925" cy="98742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072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658813"/>
            <a:ext cx="39503350" cy="2743200"/>
          </a:xfrm>
          <a:prstGeom prst="rect">
            <a:avLst/>
          </a:prstGeom>
        </p:spPr>
        <p:txBody>
          <a:bodyPr lIns="59632" tIns="29815" rIns="59632" bIns="29815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4" y="3684594"/>
            <a:ext cx="19392901" cy="15351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159" indent="0">
              <a:buNone/>
              <a:defRPr sz="1300" b="1"/>
            </a:lvl2pPr>
            <a:lvl3pPr marL="596317" indent="0">
              <a:buNone/>
              <a:defRPr sz="1200" b="1"/>
            </a:lvl3pPr>
            <a:lvl4pPr marL="894476" indent="0">
              <a:buNone/>
              <a:defRPr sz="1100" b="1"/>
            </a:lvl4pPr>
            <a:lvl5pPr marL="1192635" indent="0">
              <a:buNone/>
              <a:defRPr sz="1100" b="1"/>
            </a:lvl5pPr>
            <a:lvl6pPr marL="1490794" indent="0">
              <a:buNone/>
              <a:defRPr sz="1100" b="1"/>
            </a:lvl6pPr>
            <a:lvl7pPr marL="1788952" indent="0">
              <a:buNone/>
              <a:defRPr sz="1100" b="1"/>
            </a:lvl7pPr>
            <a:lvl8pPr marL="2087111" indent="0">
              <a:buNone/>
              <a:defRPr sz="1100" b="1"/>
            </a:lvl8pPr>
            <a:lvl9pPr marL="2385270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4" y="5219703"/>
            <a:ext cx="19392901" cy="948293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2" y="3684594"/>
            <a:ext cx="19400837" cy="15351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159" indent="0">
              <a:buNone/>
              <a:defRPr sz="1300" b="1"/>
            </a:lvl2pPr>
            <a:lvl3pPr marL="596317" indent="0">
              <a:buNone/>
              <a:defRPr sz="1200" b="1"/>
            </a:lvl3pPr>
            <a:lvl4pPr marL="894476" indent="0">
              <a:buNone/>
              <a:defRPr sz="1100" b="1"/>
            </a:lvl4pPr>
            <a:lvl5pPr marL="1192635" indent="0">
              <a:buNone/>
              <a:defRPr sz="1100" b="1"/>
            </a:lvl5pPr>
            <a:lvl6pPr marL="1490794" indent="0">
              <a:buNone/>
              <a:defRPr sz="1100" b="1"/>
            </a:lvl6pPr>
            <a:lvl7pPr marL="1788952" indent="0">
              <a:buNone/>
              <a:defRPr sz="1100" b="1"/>
            </a:lvl7pPr>
            <a:lvl8pPr marL="2087111" indent="0">
              <a:buNone/>
              <a:defRPr sz="1100" b="1"/>
            </a:lvl8pPr>
            <a:lvl9pPr marL="2385270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2" y="5219703"/>
            <a:ext cx="19400837" cy="9482932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0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15" y="822331"/>
            <a:ext cx="37306250" cy="2652713"/>
          </a:xfrm>
          <a:prstGeom prst="rect">
            <a:avLst/>
          </a:prstGeom>
        </p:spPr>
        <p:txBody>
          <a:bodyPr lIns="59632" tIns="29815" rIns="59632" bIns="29815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41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1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655638"/>
            <a:ext cx="14439901" cy="2788444"/>
          </a:xfrm>
          <a:prstGeom prst="rect">
            <a:avLst/>
          </a:prstGeom>
        </p:spPr>
        <p:txBody>
          <a:bodyPr lIns="59632" tIns="29815" rIns="59632" bIns="29815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655638"/>
            <a:ext cx="24536400" cy="140469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3444082"/>
            <a:ext cx="14439901" cy="11258550"/>
          </a:xfrm>
        </p:spPr>
        <p:txBody>
          <a:bodyPr/>
          <a:lstStyle>
            <a:lvl1pPr marL="0" indent="0">
              <a:buNone/>
              <a:defRPr sz="900"/>
            </a:lvl1pPr>
            <a:lvl2pPr marL="298159" indent="0">
              <a:buNone/>
              <a:defRPr sz="700"/>
            </a:lvl2pPr>
            <a:lvl3pPr marL="596317" indent="0">
              <a:buNone/>
              <a:defRPr sz="700"/>
            </a:lvl3pPr>
            <a:lvl4pPr marL="894476" indent="0">
              <a:buNone/>
              <a:defRPr sz="600"/>
            </a:lvl4pPr>
            <a:lvl5pPr marL="1192635" indent="0">
              <a:buNone/>
              <a:defRPr sz="600"/>
            </a:lvl5pPr>
            <a:lvl6pPr marL="1490794" indent="0">
              <a:buNone/>
              <a:defRPr sz="600"/>
            </a:lvl6pPr>
            <a:lvl7pPr marL="1788952" indent="0">
              <a:buNone/>
              <a:defRPr sz="600"/>
            </a:lvl7pPr>
            <a:lvl8pPr marL="2087111" indent="0">
              <a:buNone/>
              <a:defRPr sz="600"/>
            </a:lvl8pPr>
            <a:lvl9pPr marL="238527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97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8" y="11521288"/>
            <a:ext cx="26335037" cy="1360487"/>
          </a:xfrm>
          <a:prstGeom prst="rect">
            <a:avLst/>
          </a:prstGeom>
        </p:spPr>
        <p:txBody>
          <a:bodyPr lIns="59632" tIns="29815" rIns="59632" bIns="29815" anchor="b"/>
          <a:lstStyle>
            <a:lvl1pPr algn="l">
              <a:defRPr sz="1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8" y="1470822"/>
            <a:ext cx="26335037" cy="9875044"/>
          </a:xfrm>
        </p:spPr>
        <p:txBody>
          <a:bodyPr/>
          <a:lstStyle>
            <a:lvl1pPr marL="0" indent="0">
              <a:buNone/>
              <a:defRPr sz="2100"/>
            </a:lvl1pPr>
            <a:lvl2pPr marL="298159" indent="0">
              <a:buNone/>
              <a:defRPr sz="1800"/>
            </a:lvl2pPr>
            <a:lvl3pPr marL="596317" indent="0">
              <a:buNone/>
              <a:defRPr sz="1600"/>
            </a:lvl3pPr>
            <a:lvl4pPr marL="894476" indent="0">
              <a:buNone/>
              <a:defRPr sz="1300"/>
            </a:lvl4pPr>
            <a:lvl5pPr marL="1192635" indent="0">
              <a:buNone/>
              <a:defRPr sz="1300"/>
            </a:lvl5pPr>
            <a:lvl6pPr marL="1490794" indent="0">
              <a:buNone/>
              <a:defRPr sz="1300"/>
            </a:lvl6pPr>
            <a:lvl7pPr marL="1788952" indent="0">
              <a:buNone/>
              <a:defRPr sz="1300"/>
            </a:lvl7pPr>
            <a:lvl8pPr marL="2087111" indent="0">
              <a:buNone/>
              <a:defRPr sz="1300"/>
            </a:lvl8pPr>
            <a:lvl9pPr marL="2385270" indent="0">
              <a:buNone/>
              <a:defRPr sz="1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8" y="12881772"/>
            <a:ext cx="26335037" cy="1931194"/>
          </a:xfrm>
        </p:spPr>
        <p:txBody>
          <a:bodyPr/>
          <a:lstStyle>
            <a:lvl1pPr marL="0" indent="0">
              <a:buNone/>
              <a:defRPr sz="900"/>
            </a:lvl1pPr>
            <a:lvl2pPr marL="298159" indent="0">
              <a:buNone/>
              <a:defRPr sz="700"/>
            </a:lvl2pPr>
            <a:lvl3pPr marL="596317" indent="0">
              <a:buNone/>
              <a:defRPr sz="700"/>
            </a:lvl3pPr>
            <a:lvl4pPr marL="894476" indent="0">
              <a:buNone/>
              <a:defRPr sz="600"/>
            </a:lvl4pPr>
            <a:lvl5pPr marL="1192635" indent="0">
              <a:buNone/>
              <a:defRPr sz="600"/>
            </a:lvl5pPr>
            <a:lvl6pPr marL="1490794" indent="0">
              <a:buNone/>
              <a:defRPr sz="600"/>
            </a:lvl6pPr>
            <a:lvl7pPr marL="1788952" indent="0">
              <a:buNone/>
              <a:defRPr sz="600"/>
            </a:lvl7pPr>
            <a:lvl8pPr marL="2087111" indent="0">
              <a:buNone/>
              <a:defRPr sz="600"/>
            </a:lvl8pPr>
            <a:lvl9pPr marL="238527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05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F75D0146-9C69-9849-B53F-5A2F774DA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24313" y="4206875"/>
            <a:ext cx="37306250" cy="987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-147475" tIns="144105" rIns="-147475" bIns="144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0">
            <a:extLst>
              <a:ext uri="{FF2B5EF4-FFF2-40B4-BE49-F238E27FC236}">
                <a16:creationId xmlns:a16="http://schemas.microsoft.com/office/drawing/2014/main" id="{9E8C77B3-5109-7641-9EBE-AEEB48FD0A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133600"/>
            <a:ext cx="43891200" cy="1409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MS PGothic" pitchFamily="34" charset="-128"/>
          <a:cs typeface="MS PGothic" panose="020B0600070205080204" pitchFamily="34" charset="-128"/>
        </a:defRPr>
      </a:lvl1pPr>
      <a:lvl2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2pPr>
      <a:lvl3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3pPr>
      <a:lvl4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4pPr>
      <a:lvl5pPr algn="l" defTabSz="286067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5pPr>
      <a:lvl6pPr marL="298159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6pPr>
      <a:lvl7pPr marL="596317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7pPr>
      <a:lvl8pPr marL="894476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8pPr>
      <a:lvl9pPr marL="1192635" algn="l" defTabSz="2861495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Times New Roman" pitchFamily="-1" charset="0"/>
        </a:defRPr>
      </a:lvl9pPr>
    </p:titleStyle>
    <p:bodyStyle>
      <a:lvl1pPr marL="1073150" indent="-1073150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01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2324100" indent="-892175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8700">
          <a:solidFill>
            <a:schemeClr val="tx1"/>
          </a:solidFill>
          <a:latin typeface="+mn-lt"/>
          <a:ea typeface="MS PGothic" pitchFamily="34" charset="-128"/>
        </a:defRPr>
      </a:lvl2pPr>
      <a:lvl3pPr marL="3576638" indent="-714375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7500">
          <a:solidFill>
            <a:schemeClr val="tx1"/>
          </a:solidFill>
          <a:latin typeface="+mn-lt"/>
          <a:ea typeface="MS PGothic" pitchFamily="34" charset="-128"/>
        </a:defRPr>
      </a:lvl3pPr>
      <a:lvl4pPr marL="5006975" indent="-712788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6200">
          <a:solidFill>
            <a:schemeClr val="tx1"/>
          </a:solidFill>
          <a:latin typeface="+mn-lt"/>
          <a:ea typeface="MS PGothic" pitchFamily="34" charset="-128"/>
        </a:defRPr>
      </a:lvl4pPr>
      <a:lvl5pPr marL="6437313" indent="-712788" algn="l" defTabSz="286067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MS PGothic" pitchFamily="34" charset="-128"/>
        </a:defRPr>
      </a:lvl5pPr>
      <a:lvl6pPr marL="6737558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6pPr>
      <a:lvl7pPr marL="7035716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7pPr>
      <a:lvl8pPr marL="7333875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8pPr>
      <a:lvl9pPr marL="7632034" indent="-714338" algn="l" defTabSz="286149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62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159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317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476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2635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794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8952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7111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5270" algn="l" defTabSz="29815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08">
            <a:extLst>
              <a:ext uri="{FF2B5EF4-FFF2-40B4-BE49-F238E27FC236}">
                <a16:creationId xmlns:a16="http://schemas.microsoft.com/office/drawing/2014/main" id="{91767633-5CC5-8F49-9621-96CFBCF58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1966" y="2469360"/>
            <a:ext cx="20867277" cy="13390534"/>
          </a:xfrm>
          <a:prstGeom prst="rect">
            <a:avLst/>
          </a:prstGeom>
          <a:gradFill flip="none" rotWithShape="1">
            <a:gsLst>
              <a:gs pos="100000">
                <a:srgbClr val="155D4C"/>
              </a:gs>
              <a:gs pos="60000">
                <a:srgbClr val="134A3D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59632" tIns="29815" rIns="59632" bIns="29815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124" name="Rectangle 189">
            <a:extLst>
              <a:ext uri="{FF2B5EF4-FFF2-40B4-BE49-F238E27FC236}">
                <a16:creationId xmlns:a16="http://schemas.microsoft.com/office/drawing/2014/main" id="{EB664B93-7897-6140-A35B-3A4386662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2479675"/>
            <a:ext cx="10077450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27" name="Text Box 203">
            <a:extLst>
              <a:ext uri="{FF2B5EF4-FFF2-40B4-BE49-F238E27FC236}">
                <a16:creationId xmlns:a16="http://schemas.microsoft.com/office/drawing/2014/main" id="{2F4E992D-D6A5-4A47-AECE-CC708EF68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6850"/>
            <a:ext cx="33147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solidFill>
                  <a:schemeClr val="bg1"/>
                </a:solidFill>
                <a:latin typeface="+mj-lt"/>
              </a:rPr>
              <a:t>INSERT TITLE HERE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Authors</a:t>
            </a:r>
          </a:p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Affiliations</a:t>
            </a:r>
          </a:p>
        </p:txBody>
      </p:sp>
      <p:sp>
        <p:nvSpPr>
          <p:cNvPr id="5126" name="Rectangle 190">
            <a:extLst>
              <a:ext uri="{FF2B5EF4-FFF2-40B4-BE49-F238E27FC236}">
                <a16:creationId xmlns:a16="http://schemas.microsoft.com/office/drawing/2014/main" id="{FBBFCB72-BC03-A64F-885B-8EC1BCE26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259638"/>
            <a:ext cx="10093325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METHODS</a:t>
            </a:r>
          </a:p>
        </p:txBody>
      </p:sp>
      <p:sp>
        <p:nvSpPr>
          <p:cNvPr id="5127" name="TextBox 39">
            <a:extLst>
              <a:ext uri="{FF2B5EF4-FFF2-40B4-BE49-F238E27FC236}">
                <a16:creationId xmlns:a16="http://schemas.microsoft.com/office/drawing/2014/main" id="{63D5B31B-C7B1-F34F-8AE6-EBC6F09E8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350" y="3051175"/>
            <a:ext cx="9155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8" name="TextBox 41">
            <a:extLst>
              <a:ext uri="{FF2B5EF4-FFF2-40B4-BE49-F238E27FC236}">
                <a16:creationId xmlns:a16="http://schemas.microsoft.com/office/drawing/2014/main" id="{105E1D5C-5FFA-CF48-82C5-69E21B87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63" y="7864475"/>
            <a:ext cx="9215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50CD0D26-5A6C-7440-B3A6-EF238441C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9050" y="5556250"/>
            <a:ext cx="10052050" cy="5159375"/>
          </a:xfrm>
          <a:prstGeom prst="rect">
            <a:avLst/>
          </a:prstGeom>
          <a:solidFill>
            <a:srgbClr val="C3D69B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Text Box 200">
            <a:extLst>
              <a:ext uri="{FF2B5EF4-FFF2-40B4-BE49-F238E27FC236}">
                <a16:creationId xmlns:a16="http://schemas.microsoft.com/office/drawing/2014/main" id="{F9C91221-B1A7-C64A-9BEB-6FE2782B7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3900" y="5784850"/>
            <a:ext cx="896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38" tIns="51369" rIns="102738" bIns="51369">
            <a:spAutoFit/>
          </a:bodyPr>
          <a:lstStyle>
            <a:lvl1pPr marL="342900" indent="-3429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396875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5748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 indent="0"/>
            <a:r>
              <a:rPr lang="en-US" altLang="en-US" sz="1900">
                <a:solidFill>
                  <a:srgbClr val="000000"/>
                </a:solidFill>
                <a:latin typeface="Calibri" panose="020F0502020204030204" pitchFamily="34" charset="0"/>
              </a:rPr>
              <a:t>Add shapes behind text boxes, and/or graphics, for visual grouping of similar content</a:t>
            </a:r>
          </a:p>
        </p:txBody>
      </p:sp>
      <p:sp>
        <p:nvSpPr>
          <p:cNvPr id="5131" name="Rectangle 72">
            <a:extLst>
              <a:ext uri="{FF2B5EF4-FFF2-40B4-BE49-F238E27FC236}">
                <a16:creationId xmlns:a16="http://schemas.microsoft.com/office/drawing/2014/main" id="{A09E7413-D72B-7345-9F43-88889024E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7575" y="6731000"/>
            <a:ext cx="5715000" cy="13335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74">
            <a:extLst>
              <a:ext uri="{FF2B5EF4-FFF2-40B4-BE49-F238E27FC236}">
                <a16:creationId xmlns:a16="http://schemas.microsoft.com/office/drawing/2014/main" id="{1DE5F5A1-E0CE-7048-94A3-1B61D7532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7575" y="8712200"/>
            <a:ext cx="5715000" cy="13335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9632" tIns="29815" rIns="59632" bIns="29815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">
            <a:extLst>
              <a:ext uri="{FF2B5EF4-FFF2-40B4-BE49-F238E27FC236}">
                <a16:creationId xmlns:a16="http://schemas.microsoft.com/office/drawing/2014/main" id="{D4719D35-8AF6-E64E-A183-64A2CF8C8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7563" y="2632075"/>
            <a:ext cx="19396075" cy="870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9632" tIns="29815" rIns="59632" bIns="29815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Key finding goes here, </a:t>
            </a:r>
            <a:b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stated simply in common language. </a:t>
            </a:r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Highlight</a:t>
            </a: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 key points and </a:t>
            </a:r>
            <a:r>
              <a:rPr lang="en-US" altLang="en-US" sz="7800" b="1">
                <a:solidFill>
                  <a:schemeClr val="bg1"/>
                </a:solidFill>
                <a:latin typeface="Calibri" panose="020F0502020204030204" pitchFamily="34" charset="0"/>
              </a:rPr>
              <a:t>key words</a:t>
            </a:r>
            <a:r>
              <a:rPr lang="en-US" altLang="en-US" sz="780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altLang="en-US" sz="57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4300" b="1">
                <a:solidFill>
                  <a:schemeClr val="bg1"/>
                </a:solidFill>
                <a:latin typeface="Calibri" panose="020F0502020204030204" pitchFamily="34" charset="0"/>
              </a:rPr>
              <a:t>Paragraph making statement to further expound upon headline in a few sentences.</a:t>
            </a:r>
          </a:p>
          <a:p>
            <a:pPr algn="ctr"/>
            <a:endParaRPr lang="en-US" altLang="en-US" sz="43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89">
            <a:extLst>
              <a:ext uri="{FF2B5EF4-FFF2-40B4-BE49-F238E27FC236}">
                <a16:creationId xmlns:a16="http://schemas.microsoft.com/office/drawing/2014/main" id="{9ABA806C-CBB7-AB48-84E2-15D6BD18A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0638" y="11049000"/>
            <a:ext cx="10077450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Conclusions</a:t>
            </a:r>
          </a:p>
        </p:txBody>
      </p:sp>
      <p:sp>
        <p:nvSpPr>
          <p:cNvPr id="27" name="Rectangle 190">
            <a:extLst>
              <a:ext uri="{FF2B5EF4-FFF2-40B4-BE49-F238E27FC236}">
                <a16:creationId xmlns:a16="http://schemas.microsoft.com/office/drawing/2014/main" id="{07BFB89C-0F1C-C24F-B735-8E81A8008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7463" y="2460625"/>
            <a:ext cx="10093325" cy="4572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632" tIns="29815" rIns="59632" bIns="29815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Results</a:t>
            </a: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B41652A4-250A-D346-B5A6-874F85947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9600" y="11620500"/>
            <a:ext cx="9155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7" name="TextBox 41">
            <a:extLst>
              <a:ext uri="{FF2B5EF4-FFF2-40B4-BE49-F238E27FC236}">
                <a16:creationId xmlns:a16="http://schemas.microsoft.com/office/drawing/2014/main" id="{496BCF5A-521D-8046-9058-BF319B05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8313" y="3035300"/>
            <a:ext cx="9215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8" name="Rectangle 74">
            <a:extLst>
              <a:ext uri="{FF2B5EF4-FFF2-40B4-BE49-F238E27FC236}">
                <a16:creationId xmlns:a16="http://schemas.microsoft.com/office/drawing/2014/main" id="{96F92841-5591-AB4F-A801-CFAF66BB2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488" y="12292013"/>
            <a:ext cx="20854987" cy="3575050"/>
          </a:xfrm>
          <a:custGeom>
            <a:avLst/>
            <a:gdLst>
              <a:gd name="T0" fmla="*/ 0 w 20854944"/>
              <a:gd name="T1" fmla="*/ 0 h 7149426"/>
              <a:gd name="T2" fmla="*/ 20855029 w 20854944"/>
              <a:gd name="T3" fmla="*/ 0 h 7149426"/>
              <a:gd name="T4" fmla="*/ 20855030 w 20854944"/>
              <a:gd name="T5" fmla="*/ 1191928 h 7149426"/>
              <a:gd name="T6" fmla="*/ 0 w 20854944"/>
              <a:gd name="T7" fmla="*/ 1188214 h 7149426"/>
              <a:gd name="T8" fmla="*/ 0 w 20854944"/>
              <a:gd name="T9" fmla="*/ 0 h 7149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54944" h="7149426">
                <a:moveTo>
                  <a:pt x="0" y="0"/>
                </a:moveTo>
                <a:lnTo>
                  <a:pt x="20854943" y="0"/>
                </a:lnTo>
                <a:cubicBezTo>
                  <a:pt x="20854943" y="2383142"/>
                  <a:pt x="20854944" y="4766284"/>
                  <a:pt x="20854944" y="7149426"/>
                </a:cubicBezTo>
                <a:lnTo>
                  <a:pt x="0" y="7127145"/>
                </a:lnTo>
                <a:lnTo>
                  <a:pt x="0" y="0"/>
                </a:lnTo>
                <a:close/>
              </a:path>
            </a:pathLst>
          </a:custGeom>
          <a:solidFill>
            <a:srgbClr val="0F594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9632" tIns="29815" rIns="59632" bIns="29815"/>
          <a:lstStyle/>
          <a:p>
            <a:endParaRPr lang="en-US"/>
          </a:p>
        </p:txBody>
      </p:sp>
      <p:sp>
        <p:nvSpPr>
          <p:cNvPr id="5139" name="TextBox 39">
            <a:extLst>
              <a:ext uri="{FF2B5EF4-FFF2-40B4-BE49-F238E27FC236}">
                <a16:creationId xmlns:a16="http://schemas.microsoft.com/office/drawing/2014/main" id="{D17B8D42-8C59-F946-9A10-EC5337F22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45100" y="14814550"/>
            <a:ext cx="91551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9632" tIns="29815" rIns="59632" bIns="29815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Brief directions of call to action</a:t>
            </a:r>
          </a:p>
          <a:p>
            <a:pPr algn="r"/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Replace QR Code</a:t>
            </a:r>
          </a:p>
        </p:txBody>
      </p:sp>
      <p:pic>
        <p:nvPicPr>
          <p:cNvPr id="5140" name="Picture 3" descr="smartphone-1132675_1280-white.png">
            <a:extLst>
              <a:ext uri="{FF2B5EF4-FFF2-40B4-BE49-F238E27FC236}">
                <a16:creationId xmlns:a16="http://schemas.microsoft.com/office/drawing/2014/main" id="{A91EDD23-3BB0-174A-97D7-7766BE80B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0" y="13055600"/>
            <a:ext cx="96837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4">
            <a:extLst>
              <a:ext uri="{FF2B5EF4-FFF2-40B4-BE49-F238E27FC236}">
                <a16:creationId xmlns:a16="http://schemas.microsoft.com/office/drawing/2014/main" id="{4057D31F-DD17-5642-BBD9-781ACBDD26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838" y="13030200"/>
            <a:ext cx="2536825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>
            <a:extLst>
              <a:ext uri="{FF2B5EF4-FFF2-40B4-BE49-F238E27FC236}">
                <a16:creationId xmlns:a16="http://schemas.microsoft.com/office/drawing/2014/main" id="{5B48E93A-7756-494F-9D5F-40B39D927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93663"/>
            <a:ext cx="293370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11970</TotalTime>
  <Words>80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MS PGothic</vt:lpstr>
      <vt:lpstr>Arial</vt:lpstr>
      <vt:lpstr>Calibri</vt:lpstr>
      <vt:lpstr>Cambria</vt:lpstr>
      <vt:lpstr>Monotype Sorts</vt:lpstr>
      <vt:lpstr>MS PGothic</vt:lpstr>
      <vt:lpstr>Professional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>Wayne State University School of Medicine PowerPoint poster template</dc:description>
  <cp:lastModifiedBy>Steven Pierce</cp:lastModifiedBy>
  <cp:revision>64</cp:revision>
  <cp:lastPrinted>2001-03-22T18:09:03Z</cp:lastPrinted>
  <dcterms:created xsi:type="dcterms:W3CDTF">2001-03-21T18:27:48Z</dcterms:created>
  <dcterms:modified xsi:type="dcterms:W3CDTF">2022-01-10T16:03:04Z</dcterms:modified>
  <cp:category/>
</cp:coreProperties>
</file>