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8404800" cy="16459200"/>
  <p:notesSz cx="32918400" cy="4389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296863" indent="8255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593725" indent="1651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893763" indent="24765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190625" indent="331788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126">
          <p15:clr>
            <a:srgbClr val="A4A3A4"/>
          </p15:clr>
        </p15:guide>
        <p15:guide id="2" pos="120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howGuides="1">
      <p:cViewPr varScale="1">
        <p:scale>
          <a:sx n="42" d="100"/>
          <a:sy n="42" d="100"/>
        </p:scale>
        <p:origin x="248" y="584"/>
      </p:cViewPr>
      <p:guideLst>
        <p:guide orient="horz" pos="10126"/>
        <p:guide pos="120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20D6BAE-AD20-2C4E-974D-92989BDE943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14265275" cy="2200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C6E05E-09F8-EE4C-989E-C9E8B9D8DCC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8646775" y="0"/>
            <a:ext cx="14263688" cy="2200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8FC159-5012-3F4C-9225-D59330CFF73F}" type="datetimeFigureOut">
              <a:rPr lang="en-US" altLang="en-US"/>
              <a:pPr/>
              <a:t>1/10/22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EA868F-AB53-834A-BCA2-538150ACC6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41690925"/>
            <a:ext cx="14265275" cy="22002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3D01EC-F898-D844-A39E-1835BA03E2F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8646775" y="41690925"/>
            <a:ext cx="14263688" cy="22002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B3FD4A-8EFE-9245-B8F8-D819F36FCA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0AC8C95-0A82-7E47-B282-EA922AD24C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14265275" cy="2200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1F0103-9275-CE42-A8FA-291E18CA898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18646775" y="0"/>
            <a:ext cx="14263688" cy="2200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2B864CE-7772-CA46-9F9F-2B69F0EEEE24}" type="datetimeFigureOut">
              <a:rPr lang="en-US" altLang="en-US"/>
              <a:pPr/>
              <a:t>1/10/22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3E24722-E540-EB46-88E0-BF56C1DAC3B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-822325" y="5486400"/>
            <a:ext cx="34563050" cy="14812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BF94068-EB5C-134E-A700-0059D2B33C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292475" y="21123275"/>
            <a:ext cx="26333450" cy="17281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09226D-778E-6947-9E2F-11C92A9A0DA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41690925"/>
            <a:ext cx="14265275" cy="22002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74DE1C-D8A2-1E4A-BF08-1819F8098D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18646775" y="41690925"/>
            <a:ext cx="14263688" cy="22002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E7917AA-C4E0-404B-960C-FD6338839A4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296863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593725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893763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190625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1490794" algn="l" defTabSz="59631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788952" algn="l" defTabSz="59631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2087111" algn="l" defTabSz="59631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2385270" algn="l" defTabSz="59631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lide Image Placeholder 1">
            <a:extLst>
              <a:ext uri="{FF2B5EF4-FFF2-40B4-BE49-F238E27FC236}">
                <a16:creationId xmlns:a16="http://schemas.microsoft.com/office/drawing/2014/main" id="{8FBDEF5E-B9C7-E442-8E23-4089D63DD7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6" name="Notes Placeholder 2">
            <a:extLst>
              <a:ext uri="{FF2B5EF4-FFF2-40B4-BE49-F238E27FC236}">
                <a16:creationId xmlns:a16="http://schemas.microsoft.com/office/drawing/2014/main" id="{1569E2A1-A404-AF49-BAE4-33970B7DFB9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6147" name="Slide Number Placeholder 3">
            <a:extLst>
              <a:ext uri="{FF2B5EF4-FFF2-40B4-BE49-F238E27FC236}">
                <a16:creationId xmlns:a16="http://schemas.microsoft.com/office/drawing/2014/main" id="{0E52FA12-CACE-8444-A9F5-EEE1E3F98F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C243903D-A456-464D-B920-429A1C63081C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2DDB76E4-BDFE-5144-A8BB-D31A039CC8EA}"/>
              </a:ext>
            </a:extLst>
          </p:cNvPr>
          <p:cNvGrpSpPr>
            <a:grpSpLocks/>
          </p:cNvGrpSpPr>
          <p:nvPr/>
        </p:nvGrpSpPr>
        <p:grpSpPr bwMode="auto">
          <a:xfrm>
            <a:off x="1587500" y="4022725"/>
            <a:ext cx="35237738" cy="10610850"/>
            <a:chOff x="238" y="1056"/>
            <a:chExt cx="5285" cy="2785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F6433682-38D6-F14E-8D56-B6E8BD5062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8" y="1056"/>
              <a:ext cx="5285" cy="1393"/>
              <a:chOff x="238" y="1056"/>
              <a:chExt cx="5285" cy="1393"/>
            </a:xfrm>
          </p:grpSpPr>
          <p:sp>
            <p:nvSpPr>
              <p:cNvPr id="14" name="Rectangle 4">
                <a:extLst>
                  <a:ext uri="{FF2B5EF4-FFF2-40B4-BE49-F238E27FC236}">
                    <a16:creationId xmlns:a16="http://schemas.microsoft.com/office/drawing/2014/main" id="{C9FA7A63-F025-A947-81B6-DE02920F71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" y="1057"/>
                <a:ext cx="5272" cy="1391"/>
              </a:xfrm>
              <a:prstGeom prst="rect">
                <a:avLst/>
              </a:prstGeom>
              <a:solidFill>
                <a:srgbClr val="EAEAEA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5" name="Freeform 5">
                <a:extLst>
                  <a:ext uri="{FF2B5EF4-FFF2-40B4-BE49-F238E27FC236}">
                    <a16:creationId xmlns:a16="http://schemas.microsoft.com/office/drawing/2014/main" id="{F78C1C3A-4968-834C-8445-8848A4C345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" y="1056"/>
                <a:ext cx="5273" cy="1393"/>
              </a:xfrm>
              <a:custGeom>
                <a:avLst/>
                <a:gdLst>
                  <a:gd name="T0" fmla="*/ 5272 w 5273"/>
                  <a:gd name="T1" fmla="*/ 0 h 1393"/>
                  <a:gd name="T2" fmla="*/ 0 w 5273"/>
                  <a:gd name="T3" fmla="*/ 0 h 1393"/>
                  <a:gd name="T4" fmla="*/ 0 w 5273"/>
                  <a:gd name="T5" fmla="*/ 1392 h 139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0" y="0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6">
                <a:extLst>
                  <a:ext uri="{FF2B5EF4-FFF2-40B4-BE49-F238E27FC236}">
                    <a16:creationId xmlns:a16="http://schemas.microsoft.com/office/drawing/2014/main" id="{E30BE288-BC75-834B-8431-7BFDCC411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" y="1056"/>
                <a:ext cx="5273" cy="1393"/>
              </a:xfrm>
              <a:custGeom>
                <a:avLst/>
                <a:gdLst>
                  <a:gd name="T0" fmla="*/ 5272 w 5273"/>
                  <a:gd name="T1" fmla="*/ 0 h 1393"/>
                  <a:gd name="T2" fmla="*/ 5272 w 5273"/>
                  <a:gd name="T3" fmla="*/ 1392 h 1393"/>
                  <a:gd name="T4" fmla="*/ 0 w 5273"/>
                  <a:gd name="T5" fmla="*/ 1392 h 139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5272" y="1392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7">
              <a:extLst>
                <a:ext uri="{FF2B5EF4-FFF2-40B4-BE49-F238E27FC236}">
                  <a16:creationId xmlns:a16="http://schemas.microsoft.com/office/drawing/2014/main" id="{B1D8DD74-5233-0640-9F5D-D95AEB1E7C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3744"/>
              <a:ext cx="5281" cy="97"/>
              <a:chOff x="240" y="3744"/>
              <a:chExt cx="5281" cy="97"/>
            </a:xfrm>
          </p:grpSpPr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352E43F5-E75F-AA47-8EEE-5DEE032107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" y="3744"/>
                <a:ext cx="5280" cy="96"/>
              </a:xfrm>
              <a:prstGeom prst="rect">
                <a:avLst/>
              </a:prstGeom>
              <a:solidFill>
                <a:srgbClr val="EAEAEA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2" name="Freeform 9">
                <a:extLst>
                  <a:ext uri="{FF2B5EF4-FFF2-40B4-BE49-F238E27FC236}">
                    <a16:creationId xmlns:a16="http://schemas.microsoft.com/office/drawing/2014/main" id="{14311219-0CFC-4B4A-B894-0064305F12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>
                  <a:gd name="T0" fmla="*/ 5280 w 5281"/>
                  <a:gd name="T1" fmla="*/ 0 h 97"/>
                  <a:gd name="T2" fmla="*/ 0 w 5281"/>
                  <a:gd name="T3" fmla="*/ 0 h 97"/>
                  <a:gd name="T4" fmla="*/ 0 w 5281"/>
                  <a:gd name="T5" fmla="*/ 96 h 9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0" y="0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0">
                <a:extLst>
                  <a:ext uri="{FF2B5EF4-FFF2-40B4-BE49-F238E27FC236}">
                    <a16:creationId xmlns:a16="http://schemas.microsoft.com/office/drawing/2014/main" id="{ECDC2FF2-47AD-7A44-AD20-3C5B3BBD1C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>
                  <a:gd name="T0" fmla="*/ 5280 w 5281"/>
                  <a:gd name="T1" fmla="*/ 0 h 97"/>
                  <a:gd name="T2" fmla="*/ 5280 w 5281"/>
                  <a:gd name="T3" fmla="*/ 96 h 97"/>
                  <a:gd name="T4" fmla="*/ 0 w 5281"/>
                  <a:gd name="T5" fmla="*/ 96 h 9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5280" y="96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11">
              <a:extLst>
                <a:ext uri="{FF2B5EF4-FFF2-40B4-BE49-F238E27FC236}">
                  <a16:creationId xmlns:a16="http://schemas.microsoft.com/office/drawing/2014/main" id="{D42572DF-E56F-B44B-BA4B-EED0549179C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8" y="1200"/>
              <a:ext cx="97" cy="1104"/>
              <a:chOff x="338" y="1200"/>
              <a:chExt cx="97" cy="1104"/>
            </a:xfrm>
          </p:grpSpPr>
          <p:sp useBgFill="1">
            <p:nvSpPr>
              <p:cNvPr id="8" name="Rectangle 12">
                <a:extLst>
                  <a:ext uri="{FF2B5EF4-FFF2-40B4-BE49-F238E27FC236}">
                    <a16:creationId xmlns:a16="http://schemas.microsoft.com/office/drawing/2014/main" id="{7F1C8457-1A27-CC47-B3DE-307492EDCF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" y="1201"/>
                <a:ext cx="96" cy="1103"/>
              </a:xfrm>
              <a:prstGeom prst="rect">
                <a:avLst/>
              </a:prstGeom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9" name="Freeform 13">
                <a:extLst>
                  <a:ext uri="{FF2B5EF4-FFF2-40B4-BE49-F238E27FC236}">
                    <a16:creationId xmlns:a16="http://schemas.microsoft.com/office/drawing/2014/main" id="{6E739D21-D35E-EE4F-AFD4-56A2AEAAAF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>
                  <a:gd name="T0" fmla="*/ 0 w 97"/>
                  <a:gd name="T1" fmla="*/ 1103 h 1104"/>
                  <a:gd name="T2" fmla="*/ 96 w 97"/>
                  <a:gd name="T3" fmla="*/ 1103 h 1104"/>
                  <a:gd name="T4" fmla="*/ 96 w 97"/>
                  <a:gd name="T5" fmla="*/ 0 h 110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96" y="1103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Freeform 14">
                <a:extLst>
                  <a:ext uri="{FF2B5EF4-FFF2-40B4-BE49-F238E27FC236}">
                    <a16:creationId xmlns:a16="http://schemas.microsoft.com/office/drawing/2014/main" id="{B59664AA-F24C-F346-A0DD-DF37E4E503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>
                  <a:gd name="T0" fmla="*/ 0 w 97"/>
                  <a:gd name="T1" fmla="*/ 1103 h 1104"/>
                  <a:gd name="T2" fmla="*/ 0 w 97"/>
                  <a:gd name="T3" fmla="*/ 0 h 1104"/>
                  <a:gd name="T4" fmla="*/ 96 w 97"/>
                  <a:gd name="T5" fmla="*/ 0 h 110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87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3512943" y="5121275"/>
            <a:ext cx="32645747" cy="2743200"/>
          </a:xfrm>
          <a:prstGeom prst="rect">
            <a:avLst/>
          </a:prstGeom>
        </p:spPr>
        <p:txBody>
          <a:bodyPr lIns="59632" tIns="29815" rIns="59632" bIns="29815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760446" y="9693277"/>
            <a:ext cx="26883916" cy="4205288"/>
          </a:xfrm>
        </p:spPr>
        <p:txBody>
          <a:bodyPr anchor="ctr"/>
          <a:lstStyle>
            <a:lvl1pPr marL="0" indent="0" algn="ctr">
              <a:buFont typeface="Monotype Sorts" pitchFamily="-1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" name="Rectangle 17">
            <a:extLst>
              <a:ext uri="{FF2B5EF4-FFF2-40B4-BE49-F238E27FC236}">
                <a16:creationId xmlns:a16="http://schemas.microsoft.com/office/drawing/2014/main" id="{2F9A0C42-A488-2840-AAEA-5E7D8E0887A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600200" y="15179675"/>
            <a:ext cx="8001000" cy="10969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-147475" tIns="144105" rIns="-147475" bIns="144105" numCol="1" anchor="ctr" anchorCtr="0" compatLnSpc="1">
            <a:prstTxWarp prst="textNoShape">
              <a:avLst/>
            </a:prstTxWarp>
          </a:bodyPr>
          <a:lstStyle>
            <a:lvl1pPr>
              <a:defRPr sz="43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EF3924BF-BEF0-DE4B-9A9F-2242D52D1C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3122275" y="15179675"/>
            <a:ext cx="12160250" cy="10969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-147475" tIns="144105" rIns="-147475" bIns="144105" numCol="1" anchor="ctr" anchorCtr="0" compatLnSpc="1">
            <a:prstTxWarp prst="textNoShape">
              <a:avLst/>
            </a:prstTxWarp>
          </a:bodyPr>
          <a:lstStyle>
            <a:lvl1pPr algn="ctr">
              <a:defRPr sz="43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59A74E38-93B4-8944-BDF7-4D72922FE1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28803600" y="15179675"/>
            <a:ext cx="8001000" cy="10969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-147475" tIns="144105" rIns="-147475" bIns="144105" numCol="1" anchor="ctr" anchorCtr="0" compatLnSpc="1">
            <a:prstTxWarp prst="textNoShape">
              <a:avLst/>
            </a:prstTxWarp>
          </a:bodyPr>
          <a:lstStyle>
            <a:lvl1pPr algn="r">
              <a:defRPr sz="4300"/>
            </a:lvl1pPr>
          </a:lstStyle>
          <a:p>
            <a:fld id="{5CE2BF6E-B390-A14B-AAA6-C8BB657E57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7053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1274" y="822328"/>
            <a:ext cx="32642969" cy="2652713"/>
          </a:xfrm>
          <a:prstGeom prst="rect">
            <a:avLst/>
          </a:prstGeom>
        </p:spPr>
        <p:txBody>
          <a:bodyPr lIns="59632" tIns="29815" rIns="59632" bIns="29815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14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003503" y="822325"/>
            <a:ext cx="8160743" cy="13258800"/>
          </a:xfrm>
          <a:prstGeom prst="rect">
            <a:avLst/>
          </a:prstGeom>
        </p:spPr>
        <p:txBody>
          <a:bodyPr vert="eaVert" lIns="59632" tIns="29815" rIns="59632" bIns="29815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1277" y="822325"/>
            <a:ext cx="24348876" cy="1325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0413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1274" y="822328"/>
            <a:ext cx="32642969" cy="2652713"/>
          </a:xfrm>
          <a:prstGeom prst="rect">
            <a:avLst/>
          </a:prstGeom>
        </p:spPr>
        <p:txBody>
          <a:bodyPr lIns="59632" tIns="29815" rIns="59632" bIns="29815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94344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3" y="10576722"/>
            <a:ext cx="32644358" cy="3268663"/>
          </a:xfrm>
          <a:prstGeom prst="rect">
            <a:avLst/>
          </a:prstGeom>
        </p:spPr>
        <p:txBody>
          <a:bodyPr lIns="59632" tIns="29815" rIns="59632" bIns="29815" anchor="t"/>
          <a:lstStyle>
            <a:lvl1pPr algn="l">
              <a:defRPr sz="2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3" y="6976269"/>
            <a:ext cx="32644358" cy="3600450"/>
          </a:xfrm>
        </p:spPr>
        <p:txBody>
          <a:bodyPr anchor="b"/>
          <a:lstStyle>
            <a:lvl1pPr marL="0" indent="0">
              <a:buNone/>
              <a:defRPr sz="1300"/>
            </a:lvl1pPr>
            <a:lvl2pPr marL="298159" indent="0">
              <a:buNone/>
              <a:defRPr sz="1200"/>
            </a:lvl2pPr>
            <a:lvl3pPr marL="596317" indent="0">
              <a:buNone/>
              <a:defRPr sz="1100"/>
            </a:lvl3pPr>
            <a:lvl4pPr marL="894476" indent="0">
              <a:buNone/>
              <a:defRPr sz="900"/>
            </a:lvl4pPr>
            <a:lvl5pPr marL="1192635" indent="0">
              <a:buNone/>
              <a:defRPr sz="900"/>
            </a:lvl5pPr>
            <a:lvl6pPr marL="1490794" indent="0">
              <a:buNone/>
              <a:defRPr sz="900"/>
            </a:lvl6pPr>
            <a:lvl7pPr marL="1788952" indent="0">
              <a:buNone/>
              <a:defRPr sz="900"/>
            </a:lvl7pPr>
            <a:lvl8pPr marL="2087111" indent="0">
              <a:buNone/>
              <a:defRPr sz="900"/>
            </a:lvl8pPr>
            <a:lvl9pPr marL="238527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7765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1274" y="822328"/>
            <a:ext cx="32642969" cy="2652713"/>
          </a:xfrm>
          <a:prstGeom prst="rect">
            <a:avLst/>
          </a:prstGeom>
        </p:spPr>
        <p:txBody>
          <a:bodyPr lIns="59632" tIns="29815" rIns="59632" bIns="29815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1277" y="4206876"/>
            <a:ext cx="16254809" cy="98742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909437" y="4206876"/>
            <a:ext cx="16254809" cy="98742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22633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5" y="658813"/>
            <a:ext cx="34565431" cy="2743200"/>
          </a:xfrm>
          <a:prstGeom prst="rect">
            <a:avLst/>
          </a:prstGeom>
        </p:spPr>
        <p:txBody>
          <a:bodyPr lIns="59632" tIns="29815" rIns="59632" bIns="29815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684" y="3684591"/>
            <a:ext cx="16968788" cy="1535113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298159" indent="0">
              <a:buNone/>
              <a:defRPr sz="1300" b="1"/>
            </a:lvl2pPr>
            <a:lvl3pPr marL="596317" indent="0">
              <a:buNone/>
              <a:defRPr sz="1200" b="1"/>
            </a:lvl3pPr>
            <a:lvl4pPr marL="894476" indent="0">
              <a:buNone/>
              <a:defRPr sz="1100" b="1"/>
            </a:lvl4pPr>
            <a:lvl5pPr marL="1192635" indent="0">
              <a:buNone/>
              <a:defRPr sz="1100" b="1"/>
            </a:lvl5pPr>
            <a:lvl6pPr marL="1490794" indent="0">
              <a:buNone/>
              <a:defRPr sz="1100" b="1"/>
            </a:lvl6pPr>
            <a:lvl7pPr marL="1788952" indent="0">
              <a:buNone/>
              <a:defRPr sz="1100" b="1"/>
            </a:lvl7pPr>
            <a:lvl8pPr marL="2087111" indent="0">
              <a:buNone/>
              <a:defRPr sz="1100" b="1"/>
            </a:lvl8pPr>
            <a:lvl9pPr marL="2385270" indent="0">
              <a:buNone/>
              <a:defRPr sz="1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19684" y="5219703"/>
            <a:ext cx="16968788" cy="9482932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387" y="3684591"/>
            <a:ext cx="16975732" cy="1535113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298159" indent="0">
              <a:buNone/>
              <a:defRPr sz="1300" b="1"/>
            </a:lvl2pPr>
            <a:lvl3pPr marL="596317" indent="0">
              <a:buNone/>
              <a:defRPr sz="1200" b="1"/>
            </a:lvl3pPr>
            <a:lvl4pPr marL="894476" indent="0">
              <a:buNone/>
              <a:defRPr sz="1100" b="1"/>
            </a:lvl4pPr>
            <a:lvl5pPr marL="1192635" indent="0">
              <a:buNone/>
              <a:defRPr sz="1100" b="1"/>
            </a:lvl5pPr>
            <a:lvl6pPr marL="1490794" indent="0">
              <a:buNone/>
              <a:defRPr sz="1100" b="1"/>
            </a:lvl6pPr>
            <a:lvl7pPr marL="1788952" indent="0">
              <a:buNone/>
              <a:defRPr sz="1100" b="1"/>
            </a:lvl7pPr>
            <a:lvl8pPr marL="2087111" indent="0">
              <a:buNone/>
              <a:defRPr sz="1100" b="1"/>
            </a:lvl8pPr>
            <a:lvl9pPr marL="2385270" indent="0">
              <a:buNone/>
              <a:defRPr sz="1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387" y="5219703"/>
            <a:ext cx="16975732" cy="9482932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6775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1274" y="822328"/>
            <a:ext cx="32642969" cy="2652713"/>
          </a:xfrm>
          <a:prstGeom prst="rect">
            <a:avLst/>
          </a:prstGeom>
        </p:spPr>
        <p:txBody>
          <a:bodyPr lIns="59632" tIns="29815" rIns="59632" bIns="29815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34327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1760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4" y="655638"/>
            <a:ext cx="12634913" cy="2788444"/>
          </a:xfrm>
          <a:prstGeom prst="rect">
            <a:avLst/>
          </a:prstGeom>
        </p:spPr>
        <p:txBody>
          <a:bodyPr lIns="59632" tIns="29815" rIns="59632" bIns="29815" anchor="b"/>
          <a:lstStyle>
            <a:lvl1pPr algn="l">
              <a:defRPr sz="1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766" y="655638"/>
            <a:ext cx="21469350" cy="1404699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9684" y="3444082"/>
            <a:ext cx="12634913" cy="11258550"/>
          </a:xfrm>
        </p:spPr>
        <p:txBody>
          <a:bodyPr/>
          <a:lstStyle>
            <a:lvl1pPr marL="0" indent="0">
              <a:buNone/>
              <a:defRPr sz="900"/>
            </a:lvl1pPr>
            <a:lvl2pPr marL="298159" indent="0">
              <a:buNone/>
              <a:defRPr sz="700"/>
            </a:lvl2pPr>
            <a:lvl3pPr marL="596317" indent="0">
              <a:buNone/>
              <a:defRPr sz="700"/>
            </a:lvl3pPr>
            <a:lvl4pPr marL="894476" indent="0">
              <a:buNone/>
              <a:defRPr sz="600"/>
            </a:lvl4pPr>
            <a:lvl5pPr marL="1192635" indent="0">
              <a:buNone/>
              <a:defRPr sz="600"/>
            </a:lvl5pPr>
            <a:lvl6pPr marL="1490794" indent="0">
              <a:buNone/>
              <a:defRPr sz="600"/>
            </a:lvl6pPr>
            <a:lvl7pPr marL="1788952" indent="0">
              <a:buNone/>
              <a:defRPr sz="600"/>
            </a:lvl7pPr>
            <a:lvl8pPr marL="2087111" indent="0">
              <a:buNone/>
              <a:defRPr sz="600"/>
            </a:lvl8pPr>
            <a:lvl9pPr marL="2385270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2219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333" y="11521285"/>
            <a:ext cx="23043157" cy="1360487"/>
          </a:xfrm>
          <a:prstGeom prst="rect">
            <a:avLst/>
          </a:prstGeom>
        </p:spPr>
        <p:txBody>
          <a:bodyPr lIns="59632" tIns="29815" rIns="59632" bIns="29815" anchor="b"/>
          <a:lstStyle>
            <a:lvl1pPr algn="l">
              <a:defRPr sz="1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333" y="1470822"/>
            <a:ext cx="23043157" cy="9875044"/>
          </a:xfrm>
        </p:spPr>
        <p:txBody>
          <a:bodyPr/>
          <a:lstStyle>
            <a:lvl1pPr marL="0" indent="0">
              <a:buNone/>
              <a:defRPr sz="2100"/>
            </a:lvl1pPr>
            <a:lvl2pPr marL="298159" indent="0">
              <a:buNone/>
              <a:defRPr sz="1800"/>
            </a:lvl2pPr>
            <a:lvl3pPr marL="596317" indent="0">
              <a:buNone/>
              <a:defRPr sz="1600"/>
            </a:lvl3pPr>
            <a:lvl4pPr marL="894476" indent="0">
              <a:buNone/>
              <a:defRPr sz="1300"/>
            </a:lvl4pPr>
            <a:lvl5pPr marL="1192635" indent="0">
              <a:buNone/>
              <a:defRPr sz="1300"/>
            </a:lvl5pPr>
            <a:lvl6pPr marL="1490794" indent="0">
              <a:buNone/>
              <a:defRPr sz="1300"/>
            </a:lvl6pPr>
            <a:lvl7pPr marL="1788952" indent="0">
              <a:buNone/>
              <a:defRPr sz="1300"/>
            </a:lvl7pPr>
            <a:lvl8pPr marL="2087111" indent="0">
              <a:buNone/>
              <a:defRPr sz="1300"/>
            </a:lvl8pPr>
            <a:lvl9pPr marL="2385270" indent="0">
              <a:buNone/>
              <a:defRPr sz="13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333" y="12881772"/>
            <a:ext cx="23043157" cy="1931194"/>
          </a:xfrm>
        </p:spPr>
        <p:txBody>
          <a:bodyPr/>
          <a:lstStyle>
            <a:lvl1pPr marL="0" indent="0">
              <a:buNone/>
              <a:defRPr sz="900"/>
            </a:lvl1pPr>
            <a:lvl2pPr marL="298159" indent="0">
              <a:buNone/>
              <a:defRPr sz="700"/>
            </a:lvl2pPr>
            <a:lvl3pPr marL="596317" indent="0">
              <a:buNone/>
              <a:defRPr sz="700"/>
            </a:lvl3pPr>
            <a:lvl4pPr marL="894476" indent="0">
              <a:buNone/>
              <a:defRPr sz="600"/>
            </a:lvl4pPr>
            <a:lvl5pPr marL="1192635" indent="0">
              <a:buNone/>
              <a:defRPr sz="600"/>
            </a:lvl5pPr>
            <a:lvl6pPr marL="1490794" indent="0">
              <a:buNone/>
              <a:defRPr sz="600"/>
            </a:lvl6pPr>
            <a:lvl7pPr marL="1788952" indent="0">
              <a:buNone/>
              <a:defRPr sz="600"/>
            </a:lvl7pPr>
            <a:lvl8pPr marL="2087111" indent="0">
              <a:buNone/>
              <a:defRPr sz="600"/>
            </a:lvl8pPr>
            <a:lvl9pPr marL="2385270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2328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5D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>
            <a:extLst>
              <a:ext uri="{FF2B5EF4-FFF2-40B4-BE49-F238E27FC236}">
                <a16:creationId xmlns:a16="http://schemas.microsoft.com/office/drawing/2014/main" id="{8F7755D1-BAA4-514B-9F19-C650F58275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521075" y="4206875"/>
            <a:ext cx="32643763" cy="987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-147475" tIns="144105" rIns="-147475" bIns="1441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Rectangle 20">
            <a:extLst>
              <a:ext uri="{FF2B5EF4-FFF2-40B4-BE49-F238E27FC236}">
                <a16:creationId xmlns:a16="http://schemas.microsoft.com/office/drawing/2014/main" id="{9B1C05D8-7C0C-4B41-87B9-B13AE58849F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2133600"/>
            <a:ext cx="38404800" cy="14097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9632" tIns="29815" rIns="59632" bIns="29815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2860675" rtl="0" eaLnBrk="0" fontAlgn="base" hangingPunct="0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+mj-lt"/>
          <a:ea typeface="MS PGothic" pitchFamily="34" charset="-128"/>
          <a:cs typeface="MS PGothic" panose="020B0600070205080204" pitchFamily="34" charset="-128"/>
        </a:defRPr>
      </a:lvl1pPr>
      <a:lvl2pPr algn="l" defTabSz="2860675" rtl="0" eaLnBrk="0" fontAlgn="base" hangingPunct="0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Calibri" charset="0"/>
          <a:ea typeface="MS PGothic" pitchFamily="34" charset="-128"/>
          <a:cs typeface="MS PGothic" panose="020B0600070205080204" pitchFamily="34" charset="-128"/>
        </a:defRPr>
      </a:lvl2pPr>
      <a:lvl3pPr algn="l" defTabSz="2860675" rtl="0" eaLnBrk="0" fontAlgn="base" hangingPunct="0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Calibri" charset="0"/>
          <a:ea typeface="MS PGothic" pitchFamily="34" charset="-128"/>
          <a:cs typeface="MS PGothic" panose="020B0600070205080204" pitchFamily="34" charset="-128"/>
        </a:defRPr>
      </a:lvl3pPr>
      <a:lvl4pPr algn="l" defTabSz="2860675" rtl="0" eaLnBrk="0" fontAlgn="base" hangingPunct="0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Calibri" charset="0"/>
          <a:ea typeface="MS PGothic" pitchFamily="34" charset="-128"/>
          <a:cs typeface="MS PGothic" panose="020B0600070205080204" pitchFamily="34" charset="-128"/>
        </a:defRPr>
      </a:lvl4pPr>
      <a:lvl5pPr algn="l" defTabSz="2860675" rtl="0" eaLnBrk="0" fontAlgn="base" hangingPunct="0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Calibri" charset="0"/>
          <a:ea typeface="MS PGothic" pitchFamily="34" charset="-128"/>
          <a:cs typeface="MS PGothic" panose="020B0600070205080204" pitchFamily="34" charset="-128"/>
        </a:defRPr>
      </a:lvl5pPr>
      <a:lvl6pPr marL="298159" algn="l" defTabSz="2861495" rtl="0" eaLnBrk="0" fontAlgn="base" hangingPunct="0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Times New Roman" pitchFamily="-1" charset="0"/>
        </a:defRPr>
      </a:lvl6pPr>
      <a:lvl7pPr marL="596317" algn="l" defTabSz="2861495" rtl="0" eaLnBrk="0" fontAlgn="base" hangingPunct="0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Times New Roman" pitchFamily="-1" charset="0"/>
        </a:defRPr>
      </a:lvl7pPr>
      <a:lvl8pPr marL="894476" algn="l" defTabSz="2861495" rtl="0" eaLnBrk="0" fontAlgn="base" hangingPunct="0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Times New Roman" pitchFamily="-1" charset="0"/>
        </a:defRPr>
      </a:lvl8pPr>
      <a:lvl9pPr marL="1192635" algn="l" defTabSz="2861495" rtl="0" eaLnBrk="0" fontAlgn="base" hangingPunct="0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Times New Roman" pitchFamily="-1" charset="0"/>
        </a:defRPr>
      </a:lvl9pPr>
    </p:titleStyle>
    <p:bodyStyle>
      <a:lvl1pPr marL="1073150" indent="-1073150" algn="l" defTabSz="2860675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0100">
          <a:solidFill>
            <a:schemeClr val="tx1"/>
          </a:solidFill>
          <a:latin typeface="+mn-lt"/>
          <a:ea typeface="MS PGothic" pitchFamily="34" charset="-128"/>
          <a:cs typeface="MS PGothic" panose="020B0600070205080204" pitchFamily="34" charset="-128"/>
        </a:defRPr>
      </a:lvl1pPr>
      <a:lvl2pPr marL="2324100" indent="-892175" algn="l" defTabSz="2860675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8700">
          <a:solidFill>
            <a:schemeClr val="tx1"/>
          </a:solidFill>
          <a:latin typeface="+mn-lt"/>
          <a:ea typeface="MS PGothic" pitchFamily="34" charset="-128"/>
        </a:defRPr>
      </a:lvl2pPr>
      <a:lvl3pPr marL="3576638" indent="-714375" algn="l" defTabSz="2860675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7500">
          <a:solidFill>
            <a:schemeClr val="tx1"/>
          </a:solidFill>
          <a:latin typeface="+mn-lt"/>
          <a:ea typeface="MS PGothic" pitchFamily="34" charset="-128"/>
        </a:defRPr>
      </a:lvl3pPr>
      <a:lvl4pPr marL="5006975" indent="-712788" algn="l" defTabSz="2860675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6200">
          <a:solidFill>
            <a:schemeClr val="tx1"/>
          </a:solidFill>
          <a:latin typeface="+mn-lt"/>
          <a:ea typeface="MS PGothic" pitchFamily="34" charset="-128"/>
        </a:defRPr>
      </a:lvl4pPr>
      <a:lvl5pPr marL="6437313" indent="-712788" algn="l" defTabSz="2860675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6200">
          <a:solidFill>
            <a:schemeClr val="tx1"/>
          </a:solidFill>
          <a:latin typeface="+mn-lt"/>
          <a:ea typeface="MS PGothic" pitchFamily="34" charset="-128"/>
        </a:defRPr>
      </a:lvl5pPr>
      <a:lvl6pPr marL="6737558" indent="-714338" algn="l" defTabSz="2861495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6200">
          <a:solidFill>
            <a:schemeClr val="tx1"/>
          </a:solidFill>
          <a:latin typeface="+mn-lt"/>
          <a:ea typeface="ＭＳ Ｐゴシック" pitchFamily="-1" charset="-128"/>
        </a:defRPr>
      </a:lvl6pPr>
      <a:lvl7pPr marL="7035716" indent="-714338" algn="l" defTabSz="2861495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6200">
          <a:solidFill>
            <a:schemeClr val="tx1"/>
          </a:solidFill>
          <a:latin typeface="+mn-lt"/>
          <a:ea typeface="ＭＳ Ｐゴシック" pitchFamily="-1" charset="-128"/>
        </a:defRPr>
      </a:lvl7pPr>
      <a:lvl8pPr marL="7333875" indent="-714338" algn="l" defTabSz="2861495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6200">
          <a:solidFill>
            <a:schemeClr val="tx1"/>
          </a:solidFill>
          <a:latin typeface="+mn-lt"/>
          <a:ea typeface="ＭＳ Ｐゴシック" pitchFamily="-1" charset="-128"/>
        </a:defRPr>
      </a:lvl8pPr>
      <a:lvl9pPr marL="7632034" indent="-714338" algn="l" defTabSz="2861495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6200">
          <a:solidFill>
            <a:schemeClr val="tx1"/>
          </a:solidFill>
          <a:latin typeface="+mn-lt"/>
          <a:ea typeface="ＭＳ Ｐゴシック" pitchFamily="-1" charset="-128"/>
        </a:defRPr>
      </a:lvl9pPr>
    </p:bodyStyle>
    <p:otherStyle>
      <a:defPPr>
        <a:defRPr lang="en-US"/>
      </a:defPPr>
      <a:lvl1pPr marL="0" algn="l" defTabSz="29815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98159" algn="l" defTabSz="29815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96317" algn="l" defTabSz="29815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94476" algn="l" defTabSz="29815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92635" algn="l" defTabSz="29815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794" algn="l" defTabSz="29815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88952" algn="l" defTabSz="29815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87111" algn="l" defTabSz="29815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85270" algn="l" defTabSz="29815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08">
            <a:extLst>
              <a:ext uri="{FF2B5EF4-FFF2-40B4-BE49-F238E27FC236}">
                <a16:creationId xmlns:a16="http://schemas.microsoft.com/office/drawing/2014/main" id="{C002902D-52A6-474C-9221-05A1194DF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2969" y="2469360"/>
            <a:ext cx="18258867" cy="13390534"/>
          </a:xfrm>
          <a:prstGeom prst="rect">
            <a:avLst/>
          </a:prstGeom>
          <a:gradFill flip="none" rotWithShape="1">
            <a:gsLst>
              <a:gs pos="100000">
                <a:srgbClr val="155D4C"/>
              </a:gs>
              <a:gs pos="60000">
                <a:srgbClr val="134A3D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 wrap="none" lIns="59632" tIns="29815" rIns="59632" bIns="29815" anchor="ctr"/>
          <a:lstStyle/>
          <a:p>
            <a:pPr>
              <a:defRPr/>
            </a:pPr>
            <a:endParaRPr lang="en-US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5124" name="Rectangle 189">
            <a:extLst>
              <a:ext uri="{FF2B5EF4-FFF2-40B4-BE49-F238E27FC236}">
                <a16:creationId xmlns:a16="http://schemas.microsoft.com/office/drawing/2014/main" id="{E9086142-5504-2245-9879-592C6237B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663" y="2479675"/>
            <a:ext cx="8816975" cy="457200"/>
          </a:xfrm>
          <a:prstGeom prst="rect">
            <a:avLst/>
          </a:prstGeom>
          <a:solidFill>
            <a:srgbClr val="134A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9632" tIns="29815" rIns="59632" bIns="29815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600" b="1">
                <a:solidFill>
                  <a:srgbClr val="FFFFFF"/>
                </a:solidFill>
                <a:latin typeface="Calibri" panose="020F0502020204030204" pitchFamily="34" charset="0"/>
              </a:rPr>
              <a:t>INTRODUCTION</a:t>
            </a:r>
          </a:p>
        </p:txBody>
      </p:sp>
      <p:sp>
        <p:nvSpPr>
          <p:cNvPr id="13327" name="Text Box 203">
            <a:extLst>
              <a:ext uri="{FF2B5EF4-FFF2-40B4-BE49-F238E27FC236}">
                <a16:creationId xmlns:a16="http://schemas.microsoft.com/office/drawing/2014/main" id="{AD96E1C4-8A32-E54E-9E12-67C006A92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0" y="260350"/>
            <a:ext cx="29003625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9632" tIns="29815" rIns="59632" bIns="29815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5200" b="1" dirty="0">
                <a:solidFill>
                  <a:schemeClr val="bg1"/>
                </a:solidFill>
                <a:latin typeface="+mj-lt"/>
              </a:rPr>
              <a:t>INSERT TITLE HERE</a:t>
            </a:r>
          </a:p>
          <a:p>
            <a:pPr algn="ctr">
              <a:defRPr/>
            </a:pPr>
            <a:r>
              <a:rPr lang="en-US" sz="3200" b="1" dirty="0">
                <a:solidFill>
                  <a:schemeClr val="bg1"/>
                </a:solidFill>
                <a:latin typeface="+mj-lt"/>
              </a:rPr>
              <a:t>Authors</a:t>
            </a:r>
          </a:p>
          <a:p>
            <a:pPr algn="ctr">
              <a:defRPr/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Affiliations</a:t>
            </a:r>
          </a:p>
        </p:txBody>
      </p:sp>
      <p:sp>
        <p:nvSpPr>
          <p:cNvPr id="5126" name="Rectangle 190">
            <a:extLst>
              <a:ext uri="{FF2B5EF4-FFF2-40B4-BE49-F238E27FC236}">
                <a16:creationId xmlns:a16="http://schemas.microsoft.com/office/drawing/2014/main" id="{BAA89155-E024-214E-A0EA-31E3CA607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488" y="7259638"/>
            <a:ext cx="8831262" cy="457200"/>
          </a:xfrm>
          <a:prstGeom prst="rect">
            <a:avLst/>
          </a:prstGeom>
          <a:solidFill>
            <a:srgbClr val="134A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9632" tIns="29815" rIns="59632" bIns="29815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600" b="1">
                <a:solidFill>
                  <a:srgbClr val="FFFFFF"/>
                </a:solidFill>
                <a:latin typeface="Calibri" panose="020F0502020204030204" pitchFamily="34" charset="0"/>
              </a:rPr>
              <a:t>METHODS</a:t>
            </a:r>
          </a:p>
        </p:txBody>
      </p:sp>
      <p:sp>
        <p:nvSpPr>
          <p:cNvPr id="5127" name="TextBox 39">
            <a:extLst>
              <a:ext uri="{FF2B5EF4-FFF2-40B4-BE49-F238E27FC236}">
                <a16:creationId xmlns:a16="http://schemas.microsoft.com/office/drawing/2014/main" id="{3E85DCCC-0263-5242-A162-B676339D1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7600" y="3051175"/>
            <a:ext cx="80105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9632" tIns="29815" rIns="59632" bIns="29815">
            <a:spAutoFit/>
          </a:bodyPr>
          <a:lstStyle>
            <a:lvl1pPr marL="457200" indent="-4572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600">
                <a:latin typeface="Calibri" panose="020F0502020204030204" pitchFamily="34" charset="0"/>
              </a:rPr>
              <a:t>INSERT TEXT HERE</a:t>
            </a:r>
          </a:p>
        </p:txBody>
      </p:sp>
      <p:sp>
        <p:nvSpPr>
          <p:cNvPr id="5128" name="TextBox 41">
            <a:extLst>
              <a:ext uri="{FF2B5EF4-FFF2-40B4-BE49-F238E27FC236}">
                <a16:creationId xmlns:a16="http://schemas.microsoft.com/office/drawing/2014/main" id="{8CD41A06-5F3F-7C41-AB1F-8E52110A2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775" y="7864475"/>
            <a:ext cx="80629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9632" tIns="29815" rIns="59632" bIns="29815">
            <a:spAutoFit/>
          </a:bodyPr>
          <a:lstStyle>
            <a:lvl1pPr marL="457200" indent="-4572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600">
                <a:latin typeface="Calibri" panose="020F0502020204030204" pitchFamily="34" charset="0"/>
              </a:rPr>
              <a:t>INSERT TEXT HERE</a:t>
            </a:r>
          </a:p>
        </p:txBody>
      </p:sp>
      <p:sp>
        <p:nvSpPr>
          <p:cNvPr id="5129" name="Rectangle 11">
            <a:extLst>
              <a:ext uri="{FF2B5EF4-FFF2-40B4-BE49-F238E27FC236}">
                <a16:creationId xmlns:a16="http://schemas.microsoft.com/office/drawing/2014/main" id="{85DC3FC5-3B17-ED4D-990B-A2DAA54E5E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09963" y="5556250"/>
            <a:ext cx="8794750" cy="5159375"/>
          </a:xfrm>
          <a:prstGeom prst="rect">
            <a:avLst/>
          </a:prstGeom>
          <a:solidFill>
            <a:srgbClr val="C3D69B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9632" tIns="29815" rIns="59632" bIns="29815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130" name="Text Box 200">
            <a:extLst>
              <a:ext uri="{FF2B5EF4-FFF2-40B4-BE49-F238E27FC236}">
                <a16:creationId xmlns:a16="http://schemas.microsoft.com/office/drawing/2014/main" id="{7EF9E3F9-B8D5-C14B-8722-3906FBCAD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25913" y="5784850"/>
            <a:ext cx="7845425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38" tIns="51369" rIns="102738" bIns="51369">
            <a:spAutoFit/>
          </a:bodyPr>
          <a:lstStyle>
            <a:lvl1pPr marL="342900" indent="-342900" defTabSz="15748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15748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396875" defTabSz="15748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15748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15748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1574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1574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1574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1574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2" indent="0"/>
            <a:r>
              <a:rPr lang="en-US" altLang="en-US" sz="1900">
                <a:solidFill>
                  <a:srgbClr val="000000"/>
                </a:solidFill>
                <a:latin typeface="Calibri" panose="020F0502020204030204" pitchFamily="34" charset="0"/>
              </a:rPr>
              <a:t>Add shapes behind text boxes, and/or graphics, for visual grouping of similar content</a:t>
            </a:r>
          </a:p>
        </p:txBody>
      </p:sp>
      <p:sp>
        <p:nvSpPr>
          <p:cNvPr id="5131" name="Rectangle 72">
            <a:extLst>
              <a:ext uri="{FF2B5EF4-FFF2-40B4-BE49-F238E27FC236}">
                <a16:creationId xmlns:a16="http://schemas.microsoft.com/office/drawing/2014/main" id="{397183DE-F178-CF45-9006-07BBABB4B7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07025" y="6731000"/>
            <a:ext cx="5000625" cy="1333500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59632" tIns="29815" rIns="59632" bIns="29815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132" name="Rectangle 74">
            <a:extLst>
              <a:ext uri="{FF2B5EF4-FFF2-40B4-BE49-F238E27FC236}">
                <a16:creationId xmlns:a16="http://schemas.microsoft.com/office/drawing/2014/main" id="{F4215C1D-50C7-2849-82ED-8A18981EBB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07025" y="8712200"/>
            <a:ext cx="5000625" cy="1333500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59632" tIns="29815" rIns="59632" bIns="29815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133" name="Rectangle 1">
            <a:extLst>
              <a:ext uri="{FF2B5EF4-FFF2-40B4-BE49-F238E27FC236}">
                <a16:creationId xmlns:a16="http://schemas.microsoft.com/office/drawing/2014/main" id="{A14F57AD-158E-A84B-9020-F5A6F29A0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17213" y="2632075"/>
            <a:ext cx="16970375" cy="870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59632" tIns="29815" rIns="59632" bIns="29815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7800" b="1">
                <a:solidFill>
                  <a:schemeClr val="bg1"/>
                </a:solidFill>
                <a:latin typeface="Calibri" panose="020F0502020204030204" pitchFamily="34" charset="0"/>
              </a:rPr>
              <a:t>Key finding goes here, </a:t>
            </a:r>
            <a:br>
              <a:rPr lang="en-US" altLang="en-US" sz="7800" b="1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7800">
                <a:solidFill>
                  <a:schemeClr val="bg1"/>
                </a:solidFill>
                <a:latin typeface="Calibri" panose="020F0502020204030204" pitchFamily="34" charset="0"/>
              </a:rPr>
              <a:t>stated simply in common language. </a:t>
            </a:r>
            <a:r>
              <a:rPr lang="en-US" altLang="en-US" sz="7800" b="1">
                <a:solidFill>
                  <a:schemeClr val="bg1"/>
                </a:solidFill>
                <a:latin typeface="Calibri" panose="020F0502020204030204" pitchFamily="34" charset="0"/>
              </a:rPr>
              <a:t>Highlight</a:t>
            </a:r>
            <a:r>
              <a:rPr lang="en-US" altLang="en-US" sz="7800">
                <a:solidFill>
                  <a:schemeClr val="bg1"/>
                </a:solidFill>
                <a:latin typeface="Calibri" panose="020F0502020204030204" pitchFamily="34" charset="0"/>
              </a:rPr>
              <a:t> key points and </a:t>
            </a:r>
            <a:r>
              <a:rPr lang="en-US" altLang="en-US" sz="7800" b="1">
                <a:solidFill>
                  <a:schemeClr val="bg1"/>
                </a:solidFill>
                <a:latin typeface="Calibri" panose="020F0502020204030204" pitchFamily="34" charset="0"/>
              </a:rPr>
              <a:t>key words</a:t>
            </a:r>
            <a:r>
              <a:rPr lang="en-US" altLang="en-US" sz="780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</a:p>
          <a:p>
            <a:pPr algn="ctr"/>
            <a:endParaRPr lang="en-US" altLang="en-US" sz="5700" b="1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altLang="en-US" sz="4300" b="1">
                <a:solidFill>
                  <a:schemeClr val="bg1"/>
                </a:solidFill>
                <a:latin typeface="Calibri" panose="020F0502020204030204" pitchFamily="34" charset="0"/>
              </a:rPr>
              <a:t>Paragraph making statement to further expound upon headline in a few sentences.</a:t>
            </a:r>
          </a:p>
          <a:p>
            <a:pPr algn="ctr"/>
            <a:endParaRPr lang="en-US" altLang="en-US" sz="43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Rectangle 189">
            <a:extLst>
              <a:ext uri="{FF2B5EF4-FFF2-40B4-BE49-F238E27FC236}">
                <a16:creationId xmlns:a16="http://schemas.microsoft.com/office/drawing/2014/main" id="{D9616CB8-302E-1141-AA56-BE811CBD8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09963" y="11049000"/>
            <a:ext cx="8818562" cy="457200"/>
          </a:xfrm>
          <a:prstGeom prst="rect">
            <a:avLst/>
          </a:prstGeom>
          <a:solidFill>
            <a:srgbClr val="134A3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9632" tIns="29815" rIns="59632" bIns="29815" anchor="ctr"/>
          <a:lstStyle/>
          <a:p>
            <a:pPr algn="ctr">
              <a:defRPr/>
            </a:pPr>
            <a:r>
              <a:rPr lang="en-US" sz="3600" b="1" cap="all" dirty="0">
                <a:solidFill>
                  <a:srgbClr val="FFFFFF"/>
                </a:solidFill>
                <a:latin typeface="Calibri" charset="0"/>
                <a:ea typeface="ＭＳ Ｐゴシック" charset="0"/>
                <a:cs typeface="MS PGothic" charset="0"/>
              </a:rPr>
              <a:t>Conclusions</a:t>
            </a:r>
          </a:p>
        </p:txBody>
      </p:sp>
      <p:sp>
        <p:nvSpPr>
          <p:cNvPr id="27" name="Rectangle 190">
            <a:extLst>
              <a:ext uri="{FF2B5EF4-FFF2-40B4-BE49-F238E27FC236}">
                <a16:creationId xmlns:a16="http://schemas.microsoft.com/office/drawing/2014/main" id="{0C1FBB9B-A38F-4E4F-A7D5-0CABEACF5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08375" y="2460625"/>
            <a:ext cx="8831263" cy="457200"/>
          </a:xfrm>
          <a:prstGeom prst="rect">
            <a:avLst/>
          </a:prstGeom>
          <a:solidFill>
            <a:srgbClr val="134A3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9632" tIns="29815" rIns="59632" bIns="29815" anchor="ctr"/>
          <a:lstStyle/>
          <a:p>
            <a:pPr algn="ctr">
              <a:defRPr/>
            </a:pPr>
            <a:r>
              <a:rPr lang="en-US" sz="3600" b="1" cap="all" dirty="0">
                <a:solidFill>
                  <a:srgbClr val="FFFFFF"/>
                </a:solidFill>
                <a:latin typeface="Calibri" charset="0"/>
                <a:ea typeface="ＭＳ Ｐゴシック" charset="0"/>
                <a:cs typeface="MS PGothic" charset="0"/>
              </a:rPr>
              <a:t>Results</a:t>
            </a:r>
          </a:p>
        </p:txBody>
      </p:sp>
      <p:sp>
        <p:nvSpPr>
          <p:cNvPr id="5136" name="TextBox 39">
            <a:extLst>
              <a:ext uri="{FF2B5EF4-FFF2-40B4-BE49-F238E27FC236}">
                <a16:creationId xmlns:a16="http://schemas.microsoft.com/office/drawing/2014/main" id="{C94F6BAC-81A3-0B47-91B5-767025FD03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25900" y="11620500"/>
            <a:ext cx="80105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9632" tIns="29815" rIns="59632" bIns="29815">
            <a:spAutoFit/>
          </a:bodyPr>
          <a:lstStyle>
            <a:lvl1pPr marL="457200" indent="-4572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600">
                <a:latin typeface="Calibri" panose="020F0502020204030204" pitchFamily="34" charset="0"/>
              </a:rPr>
              <a:t>INSERT TEXT HERE</a:t>
            </a:r>
          </a:p>
        </p:txBody>
      </p:sp>
      <p:sp>
        <p:nvSpPr>
          <p:cNvPr id="5137" name="TextBox 41">
            <a:extLst>
              <a:ext uri="{FF2B5EF4-FFF2-40B4-BE49-F238E27FC236}">
                <a16:creationId xmlns:a16="http://schemas.microsoft.com/office/drawing/2014/main" id="{DFB698D1-E4FA-DE41-AF8D-C18680975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02075" y="3035300"/>
            <a:ext cx="80645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9632" tIns="29815" rIns="59632" bIns="29815">
            <a:spAutoFit/>
          </a:bodyPr>
          <a:lstStyle>
            <a:lvl1pPr marL="457200" indent="-4572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600">
                <a:latin typeface="Calibri" panose="020F0502020204030204" pitchFamily="34" charset="0"/>
              </a:rPr>
              <a:t>INSERT TEXT HERE</a:t>
            </a:r>
          </a:p>
        </p:txBody>
      </p:sp>
      <p:sp>
        <p:nvSpPr>
          <p:cNvPr id="5138" name="Rectangle 74">
            <a:extLst>
              <a:ext uri="{FF2B5EF4-FFF2-40B4-BE49-F238E27FC236}">
                <a16:creationId xmlns:a16="http://schemas.microsoft.com/office/drawing/2014/main" id="{6A3CD8FC-B095-3240-B062-1DB1CE849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0625" y="12292013"/>
            <a:ext cx="18248313" cy="3575050"/>
          </a:xfrm>
          <a:custGeom>
            <a:avLst/>
            <a:gdLst>
              <a:gd name="T0" fmla="*/ 0 w 20854944"/>
              <a:gd name="T1" fmla="*/ 0 h 7149426"/>
              <a:gd name="T2" fmla="*/ 15967306 w 20854944"/>
              <a:gd name="T3" fmla="*/ 0 h 7149426"/>
              <a:gd name="T4" fmla="*/ 15967307 w 20854944"/>
              <a:gd name="T5" fmla="*/ 1191928 h 7149426"/>
              <a:gd name="T6" fmla="*/ 0 w 20854944"/>
              <a:gd name="T7" fmla="*/ 1188214 h 7149426"/>
              <a:gd name="T8" fmla="*/ 0 w 20854944"/>
              <a:gd name="T9" fmla="*/ 0 h 71494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854944" h="7149426">
                <a:moveTo>
                  <a:pt x="0" y="0"/>
                </a:moveTo>
                <a:lnTo>
                  <a:pt x="20854943" y="0"/>
                </a:lnTo>
                <a:cubicBezTo>
                  <a:pt x="20854943" y="2383142"/>
                  <a:pt x="20854944" y="4766284"/>
                  <a:pt x="20854944" y="7149426"/>
                </a:cubicBezTo>
                <a:lnTo>
                  <a:pt x="0" y="7127145"/>
                </a:lnTo>
                <a:lnTo>
                  <a:pt x="0" y="0"/>
                </a:lnTo>
                <a:close/>
              </a:path>
            </a:pathLst>
          </a:custGeom>
          <a:solidFill>
            <a:srgbClr val="0F594E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59632" tIns="29815" rIns="59632" bIns="29815"/>
          <a:lstStyle/>
          <a:p>
            <a:endParaRPr lang="en-US"/>
          </a:p>
        </p:txBody>
      </p:sp>
      <p:sp>
        <p:nvSpPr>
          <p:cNvPr id="5139" name="TextBox 39">
            <a:extLst>
              <a:ext uri="{FF2B5EF4-FFF2-40B4-BE49-F238E27FC236}">
                <a16:creationId xmlns:a16="http://schemas.microsoft.com/office/drawing/2014/main" id="{AFEDF772-5980-4D4A-B33D-D02049F43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01963" y="14814550"/>
            <a:ext cx="8010525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9632" tIns="29815" rIns="59632" bIns="29815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en-US" sz="1800">
                <a:solidFill>
                  <a:schemeClr val="bg1"/>
                </a:solidFill>
                <a:latin typeface="Calibri" panose="020F0502020204030204" pitchFamily="34" charset="0"/>
              </a:rPr>
              <a:t>Brief directions of call to action</a:t>
            </a:r>
          </a:p>
          <a:p>
            <a:pPr algn="r"/>
            <a:r>
              <a:rPr lang="en-US" altLang="en-US" sz="1800">
                <a:solidFill>
                  <a:schemeClr val="bg1"/>
                </a:solidFill>
                <a:latin typeface="Calibri" panose="020F0502020204030204" pitchFamily="34" charset="0"/>
              </a:rPr>
              <a:t>Replace QR Code</a:t>
            </a:r>
          </a:p>
        </p:txBody>
      </p:sp>
      <p:pic>
        <p:nvPicPr>
          <p:cNvPr id="5140" name="Picture 3" descr="smartphone-1132675_1280-white.png">
            <a:extLst>
              <a:ext uri="{FF2B5EF4-FFF2-40B4-BE49-F238E27FC236}">
                <a16:creationId xmlns:a16="http://schemas.microsoft.com/office/drawing/2014/main" id="{82EFEBEF-B5D0-EC41-B60F-05F412E258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55225" y="13238163"/>
            <a:ext cx="8826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1" name="Picture 4">
            <a:extLst>
              <a:ext uri="{FF2B5EF4-FFF2-40B4-BE49-F238E27FC236}">
                <a16:creationId xmlns:a16="http://schemas.microsoft.com/office/drawing/2014/main" id="{BA34B9D4-0BC3-A540-A3FE-987AF10E55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5888" y="13177838"/>
            <a:ext cx="2095500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2" name="Picture 28">
            <a:extLst>
              <a:ext uri="{FF2B5EF4-FFF2-40B4-BE49-F238E27FC236}">
                <a16:creationId xmlns:a16="http://schemas.microsoft.com/office/drawing/2014/main" id="{5C76BA25-61F9-0343-AEEB-16C7F5B3948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25" y="61913"/>
            <a:ext cx="2933700" cy="203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ofessio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Mary - Design Services:Applications:Microsoft Office 98:Templates:Presentation Designs:Professional</Template>
  <TotalTime>11970</TotalTime>
  <Words>80</Words>
  <Application>Microsoft Macintosh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Times New Roman</vt:lpstr>
      <vt:lpstr>MS PGothic</vt:lpstr>
      <vt:lpstr>Arial</vt:lpstr>
      <vt:lpstr>Calibri</vt:lpstr>
      <vt:lpstr>Cambria</vt:lpstr>
      <vt:lpstr>Monotype Sorts</vt:lpstr>
      <vt:lpstr>MS PGothic</vt:lpstr>
      <vt:lpstr>Professional</vt:lpstr>
      <vt:lpstr>PowerPoint Presentation</vt:lpstr>
    </vt:vector>
  </TitlesOfParts>
  <Manager/>
  <Company>Wayne State University School of Medicine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subject/>
  <dc:creator>Matthew C Garin</dc:creator>
  <cp:keywords/>
  <dc:description>Wayne State University School of Medicine PowerPoint poster template</dc:description>
  <cp:lastModifiedBy>Steven Pierce</cp:lastModifiedBy>
  <cp:revision>62</cp:revision>
  <cp:lastPrinted>2001-03-22T18:09:03Z</cp:lastPrinted>
  <dcterms:created xsi:type="dcterms:W3CDTF">2001-03-21T18:27:48Z</dcterms:created>
  <dcterms:modified xsi:type="dcterms:W3CDTF">2022-01-10T16:03:20Z</dcterms:modified>
  <cp:category/>
</cp:coreProperties>
</file>