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49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51206400" cy="32918400"/>
  <p:notesSz cx="32918400" cy="4389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252">
          <p15:clr>
            <a:srgbClr val="A4A3A4"/>
          </p15:clr>
        </p15:guide>
        <p15:guide id="2" pos="1612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howGuides="1">
      <p:cViewPr varScale="1">
        <p:scale>
          <a:sx n="24" d="100"/>
          <a:sy n="24" d="100"/>
        </p:scale>
        <p:origin x="1480" y="296"/>
      </p:cViewPr>
      <p:guideLst>
        <p:guide orient="horz" pos="20252"/>
        <p:guide pos="1612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7A18F1C-C77F-1249-A3A9-7CC10630D37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14265275" cy="22002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0E2DA5-A540-E44C-B5C3-BC16C29ED0A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18646775" y="0"/>
            <a:ext cx="14263688" cy="22002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0350727-E3C0-D841-AB53-3FDBF901B144}" type="datetimeFigureOut">
              <a:rPr lang="en-US" altLang="en-US"/>
              <a:pPr/>
              <a:t>1/10/22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9A9CA6-1FB4-504C-A967-CAB6E618B64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41690925"/>
            <a:ext cx="14265275" cy="22002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C63DA4-C0DC-8B49-9ADF-44779AF12DF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18646775" y="41690925"/>
            <a:ext cx="14263688" cy="22002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02D8AC6-DD5B-1448-81DE-BFEC8B931DB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61EDC27-E14E-484B-B43C-423529B479F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14265275" cy="22002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55FD0A-358E-5E40-BE7B-6DC6CCECCDB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18646775" y="0"/>
            <a:ext cx="14263688" cy="22002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17BA7DD-E0F4-BB42-B405-1F68606426DC}" type="datetimeFigureOut">
              <a:rPr lang="en-US" altLang="en-US"/>
              <a:pPr/>
              <a:t>1/10/22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F66F5F5C-0C96-2046-B7C5-664BA12B533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938713" y="5486400"/>
            <a:ext cx="23040975" cy="148129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3CE6A0E5-6904-9541-A10C-A157671C73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292475" y="21123275"/>
            <a:ext cx="26333450" cy="17281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6E99C6-8308-6E49-98EC-3720DC63315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41690925"/>
            <a:ext cx="14265275" cy="22002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C64312-7CAD-F741-886E-2F91EF40DED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18646775" y="41690925"/>
            <a:ext cx="14263688" cy="22002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F3C8600-FC65-4D4F-9F0E-0F9F15861EB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Slide Image Placeholder 1">
            <a:extLst>
              <a:ext uri="{FF2B5EF4-FFF2-40B4-BE49-F238E27FC236}">
                <a16:creationId xmlns:a16="http://schemas.microsoft.com/office/drawing/2014/main" id="{3D16A00A-E04F-1E47-BB46-8E0CC581886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6" name="Notes Placeholder 2">
            <a:extLst>
              <a:ext uri="{FF2B5EF4-FFF2-40B4-BE49-F238E27FC236}">
                <a16:creationId xmlns:a16="http://schemas.microsoft.com/office/drawing/2014/main" id="{5DAF0648-6ED8-CA48-8F5F-282F003A55C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6147" name="Slide Number Placeholder 3">
            <a:extLst>
              <a:ext uri="{FF2B5EF4-FFF2-40B4-BE49-F238E27FC236}">
                <a16:creationId xmlns:a16="http://schemas.microsoft.com/office/drawing/2014/main" id="{132D0C90-4DC0-0E4F-A6DE-A9D0CE172D3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C24E0B61-4747-4C4F-9FCF-B89A3EBE3C11}" type="slidenum">
              <a:rPr lang="en-US" altLang="en-US" sz="1200"/>
              <a:pPr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B7B11D5E-F21B-5A43-8FFE-16599C629FC7}"/>
              </a:ext>
            </a:extLst>
          </p:cNvPr>
          <p:cNvGrpSpPr>
            <a:grpSpLocks/>
          </p:cNvGrpSpPr>
          <p:nvPr/>
        </p:nvGrpSpPr>
        <p:grpSpPr bwMode="auto">
          <a:xfrm>
            <a:off x="2117725" y="8045450"/>
            <a:ext cx="46983650" cy="21221700"/>
            <a:chOff x="238" y="1056"/>
            <a:chExt cx="5285" cy="2785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62D3038F-E7D3-E446-99D8-FC3F675EC85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8" y="1056"/>
              <a:ext cx="5285" cy="1393"/>
              <a:chOff x="238" y="1056"/>
              <a:chExt cx="5285" cy="1393"/>
            </a:xfrm>
          </p:grpSpPr>
          <p:sp>
            <p:nvSpPr>
              <p:cNvPr id="14" name="Rectangle 4">
                <a:extLst>
                  <a:ext uri="{FF2B5EF4-FFF2-40B4-BE49-F238E27FC236}">
                    <a16:creationId xmlns:a16="http://schemas.microsoft.com/office/drawing/2014/main" id="{8B94CB5F-801C-8E42-A11D-40DD4C38E5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3" y="1057"/>
                <a:ext cx="5272" cy="1391"/>
              </a:xfrm>
              <a:prstGeom prst="rect">
                <a:avLst/>
              </a:prstGeom>
              <a:solidFill>
                <a:srgbClr val="EAEAEA">
                  <a:alpha val="50195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15" name="Freeform 5">
                <a:extLst>
                  <a:ext uri="{FF2B5EF4-FFF2-40B4-BE49-F238E27FC236}">
                    <a16:creationId xmlns:a16="http://schemas.microsoft.com/office/drawing/2014/main" id="{25C3D917-6FE7-9E47-B260-7DADF51005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8" y="1056"/>
                <a:ext cx="5273" cy="1393"/>
              </a:xfrm>
              <a:custGeom>
                <a:avLst/>
                <a:gdLst>
                  <a:gd name="T0" fmla="*/ 5272 w 5273"/>
                  <a:gd name="T1" fmla="*/ 0 h 1393"/>
                  <a:gd name="T2" fmla="*/ 0 w 5273"/>
                  <a:gd name="T3" fmla="*/ 0 h 1393"/>
                  <a:gd name="T4" fmla="*/ 0 w 5273"/>
                  <a:gd name="T5" fmla="*/ 1392 h 139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273" h="1393">
                    <a:moveTo>
                      <a:pt x="5272" y="0"/>
                    </a:moveTo>
                    <a:lnTo>
                      <a:pt x="0" y="0"/>
                    </a:lnTo>
                    <a:lnTo>
                      <a:pt x="0" y="1392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Freeform 6">
                <a:extLst>
                  <a:ext uri="{FF2B5EF4-FFF2-40B4-BE49-F238E27FC236}">
                    <a16:creationId xmlns:a16="http://schemas.microsoft.com/office/drawing/2014/main" id="{3A15A1F3-219E-194F-901E-4CC1D934CD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0" y="1056"/>
                <a:ext cx="5273" cy="1393"/>
              </a:xfrm>
              <a:custGeom>
                <a:avLst/>
                <a:gdLst>
                  <a:gd name="T0" fmla="*/ 5272 w 5273"/>
                  <a:gd name="T1" fmla="*/ 0 h 1393"/>
                  <a:gd name="T2" fmla="*/ 5272 w 5273"/>
                  <a:gd name="T3" fmla="*/ 1392 h 1393"/>
                  <a:gd name="T4" fmla="*/ 0 w 5273"/>
                  <a:gd name="T5" fmla="*/ 1392 h 139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273" h="1393">
                    <a:moveTo>
                      <a:pt x="5272" y="0"/>
                    </a:moveTo>
                    <a:lnTo>
                      <a:pt x="5272" y="1392"/>
                    </a:lnTo>
                    <a:lnTo>
                      <a:pt x="0" y="1392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" name="Group 7">
              <a:extLst>
                <a:ext uri="{FF2B5EF4-FFF2-40B4-BE49-F238E27FC236}">
                  <a16:creationId xmlns:a16="http://schemas.microsoft.com/office/drawing/2014/main" id="{07AAC047-E37B-7D4B-9CAC-97A3B53EB3C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0" y="3744"/>
              <a:ext cx="5281" cy="97"/>
              <a:chOff x="240" y="3744"/>
              <a:chExt cx="5281" cy="97"/>
            </a:xfrm>
          </p:grpSpPr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4F82911F-3E32-0549-BFCB-9220FCFDDE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0" y="3744"/>
                <a:ext cx="5280" cy="96"/>
              </a:xfrm>
              <a:prstGeom prst="rect">
                <a:avLst/>
              </a:prstGeom>
              <a:solidFill>
                <a:srgbClr val="EAEAEA">
                  <a:alpha val="50195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12" name="Freeform 9">
                <a:extLst>
                  <a:ext uri="{FF2B5EF4-FFF2-40B4-BE49-F238E27FC236}">
                    <a16:creationId xmlns:a16="http://schemas.microsoft.com/office/drawing/2014/main" id="{21DF29BC-F042-B04B-BF69-0096160D2E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0" y="3744"/>
                <a:ext cx="5281" cy="97"/>
              </a:xfrm>
              <a:custGeom>
                <a:avLst/>
                <a:gdLst>
                  <a:gd name="T0" fmla="*/ 5280 w 5281"/>
                  <a:gd name="T1" fmla="*/ 0 h 97"/>
                  <a:gd name="T2" fmla="*/ 0 w 5281"/>
                  <a:gd name="T3" fmla="*/ 0 h 97"/>
                  <a:gd name="T4" fmla="*/ 0 w 5281"/>
                  <a:gd name="T5" fmla="*/ 96 h 9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281" h="97">
                    <a:moveTo>
                      <a:pt x="5280" y="0"/>
                    </a:moveTo>
                    <a:lnTo>
                      <a:pt x="0" y="0"/>
                    </a:lnTo>
                    <a:lnTo>
                      <a:pt x="0" y="96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0">
                <a:extLst>
                  <a:ext uri="{FF2B5EF4-FFF2-40B4-BE49-F238E27FC236}">
                    <a16:creationId xmlns:a16="http://schemas.microsoft.com/office/drawing/2014/main" id="{00B5F189-FB6D-F74E-B84A-EEBAA1A09D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0" y="3744"/>
                <a:ext cx="5281" cy="97"/>
              </a:xfrm>
              <a:custGeom>
                <a:avLst/>
                <a:gdLst>
                  <a:gd name="T0" fmla="*/ 5280 w 5281"/>
                  <a:gd name="T1" fmla="*/ 0 h 97"/>
                  <a:gd name="T2" fmla="*/ 5280 w 5281"/>
                  <a:gd name="T3" fmla="*/ 96 h 97"/>
                  <a:gd name="T4" fmla="*/ 0 w 5281"/>
                  <a:gd name="T5" fmla="*/ 96 h 9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281" h="97">
                    <a:moveTo>
                      <a:pt x="5280" y="0"/>
                    </a:moveTo>
                    <a:lnTo>
                      <a:pt x="5280" y="96"/>
                    </a:lnTo>
                    <a:lnTo>
                      <a:pt x="0" y="96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" name="Group 11">
              <a:extLst>
                <a:ext uri="{FF2B5EF4-FFF2-40B4-BE49-F238E27FC236}">
                  <a16:creationId xmlns:a16="http://schemas.microsoft.com/office/drawing/2014/main" id="{264349AD-0B1B-7146-BE46-29DC167CE17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8" y="1200"/>
              <a:ext cx="97" cy="1104"/>
              <a:chOff x="338" y="1200"/>
              <a:chExt cx="97" cy="1104"/>
            </a:xfrm>
          </p:grpSpPr>
          <p:sp useBgFill="1">
            <p:nvSpPr>
              <p:cNvPr id="8" name="Rectangle 12">
                <a:extLst>
                  <a:ext uri="{FF2B5EF4-FFF2-40B4-BE49-F238E27FC236}">
                    <a16:creationId xmlns:a16="http://schemas.microsoft.com/office/drawing/2014/main" id="{D4A03809-586E-2846-A5B6-AD2A77AF8D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8" y="1201"/>
                <a:ext cx="96" cy="1103"/>
              </a:xfrm>
              <a:prstGeom prst="rect">
                <a:avLst/>
              </a:prstGeom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9" name="Freeform 13">
                <a:extLst>
                  <a:ext uri="{FF2B5EF4-FFF2-40B4-BE49-F238E27FC236}">
                    <a16:creationId xmlns:a16="http://schemas.microsoft.com/office/drawing/2014/main" id="{9C34740E-8893-754A-B14E-C8F0DC3557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8" y="1200"/>
                <a:ext cx="97" cy="1104"/>
              </a:xfrm>
              <a:custGeom>
                <a:avLst/>
                <a:gdLst>
                  <a:gd name="T0" fmla="*/ 0 w 97"/>
                  <a:gd name="T1" fmla="*/ 1103 h 1104"/>
                  <a:gd name="T2" fmla="*/ 96 w 97"/>
                  <a:gd name="T3" fmla="*/ 1103 h 1104"/>
                  <a:gd name="T4" fmla="*/ 96 w 97"/>
                  <a:gd name="T5" fmla="*/ 0 h 110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97" h="1104">
                    <a:moveTo>
                      <a:pt x="0" y="1103"/>
                    </a:moveTo>
                    <a:lnTo>
                      <a:pt x="96" y="1103"/>
                    </a:lnTo>
                    <a:lnTo>
                      <a:pt x="96" y="0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" name="Freeform 14">
                <a:extLst>
                  <a:ext uri="{FF2B5EF4-FFF2-40B4-BE49-F238E27FC236}">
                    <a16:creationId xmlns:a16="http://schemas.microsoft.com/office/drawing/2014/main" id="{FE89B290-C189-174B-97A6-B6FC3C470C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8" y="1200"/>
                <a:ext cx="97" cy="1104"/>
              </a:xfrm>
              <a:custGeom>
                <a:avLst/>
                <a:gdLst>
                  <a:gd name="T0" fmla="*/ 0 w 97"/>
                  <a:gd name="T1" fmla="*/ 1103 h 1104"/>
                  <a:gd name="T2" fmla="*/ 0 w 97"/>
                  <a:gd name="T3" fmla="*/ 0 h 1104"/>
                  <a:gd name="T4" fmla="*/ 96 w 97"/>
                  <a:gd name="T5" fmla="*/ 0 h 110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97" h="1104">
                    <a:moveTo>
                      <a:pt x="0" y="1103"/>
                    </a:moveTo>
                    <a:lnTo>
                      <a:pt x="0" y="0"/>
                    </a:lnTo>
                    <a:lnTo>
                      <a:pt x="96" y="0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087" name="Rectangle 15"/>
          <p:cNvSpPr>
            <a:spLocks noGrp="1" noChangeArrowheads="1"/>
          </p:cNvSpPr>
          <p:nvPr>
            <p:ph type="ctrTitle" sz="quarter"/>
          </p:nvPr>
        </p:nvSpPr>
        <p:spPr>
          <a:xfrm>
            <a:off x="4683922" y="10242550"/>
            <a:ext cx="43527663" cy="5486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88" name="Rectangle 1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7680593" y="19386555"/>
            <a:ext cx="35845221" cy="8410575"/>
          </a:xfrm>
        </p:spPr>
        <p:txBody>
          <a:bodyPr anchor="ctr"/>
          <a:lstStyle>
            <a:lvl1pPr marL="0" indent="0" algn="ctr">
              <a:buFont typeface="Monotype Sorts" pitchFamily="-1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7" name="Rectangle 17">
            <a:extLst>
              <a:ext uri="{FF2B5EF4-FFF2-40B4-BE49-F238E27FC236}">
                <a16:creationId xmlns:a16="http://schemas.microsoft.com/office/drawing/2014/main" id="{3DE7559F-D1E8-6041-9372-3AF6A71363D1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2133600" y="30359350"/>
            <a:ext cx="10668000" cy="21939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-226140" tIns="220973" rIns="-226140" bIns="220973" numCol="1" anchor="ctr" anchorCtr="0" compatLnSpc="1">
            <a:prstTxWarp prst="textNoShape">
              <a:avLst/>
            </a:prstTxWarp>
          </a:bodyPr>
          <a:lstStyle>
            <a:lvl1pPr>
              <a:defRPr sz="67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Rectangle 18">
            <a:extLst>
              <a:ext uri="{FF2B5EF4-FFF2-40B4-BE49-F238E27FC236}">
                <a16:creationId xmlns:a16="http://schemas.microsoft.com/office/drawing/2014/main" id="{8E31CA5C-BE98-104A-BA86-4B6B216CD1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17497425" y="30359350"/>
            <a:ext cx="16213138" cy="21939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-226140" tIns="220973" rIns="-226140" bIns="220973" numCol="1" anchor="ctr" anchorCtr="0" compatLnSpc="1">
            <a:prstTxWarp prst="textNoShape">
              <a:avLst/>
            </a:prstTxWarp>
          </a:bodyPr>
          <a:lstStyle>
            <a:lvl1pPr algn="ctr">
              <a:defRPr sz="67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Rectangle 19">
            <a:extLst>
              <a:ext uri="{FF2B5EF4-FFF2-40B4-BE49-F238E27FC236}">
                <a16:creationId xmlns:a16="http://schemas.microsoft.com/office/drawing/2014/main" id="{D3CB9776-D181-CE40-B85F-80F8EA606F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38404800" y="30359350"/>
            <a:ext cx="10668000" cy="21939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-226140" tIns="220973" rIns="-226140" bIns="220973" numCol="1" anchor="ctr" anchorCtr="0" compatLnSpc="1">
            <a:prstTxWarp prst="textNoShape">
              <a:avLst/>
            </a:prstTxWarp>
          </a:bodyPr>
          <a:lstStyle>
            <a:lvl1pPr algn="r">
              <a:defRPr sz="6700"/>
            </a:lvl1pPr>
          </a:lstStyle>
          <a:p>
            <a:fld id="{68A76A66-87C8-5F43-80CF-C60C1C81797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7326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5032" y="1644655"/>
            <a:ext cx="43523958" cy="53054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7645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338003" y="1644650"/>
            <a:ext cx="10880990" cy="26517600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95035" y="1644650"/>
            <a:ext cx="32465168" cy="26517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70266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5032" y="1644655"/>
            <a:ext cx="43523958" cy="53054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55404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4950" y="21153443"/>
            <a:ext cx="43525811" cy="653732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4950" y="13952538"/>
            <a:ext cx="43525811" cy="72009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80488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5032" y="1644655"/>
            <a:ext cx="43523958" cy="53054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95035" y="8413750"/>
            <a:ext cx="21673079" cy="19748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545914" y="8413750"/>
            <a:ext cx="21673079" cy="19748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0364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9579" y="1317625"/>
            <a:ext cx="46087242" cy="5486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59579" y="7369180"/>
            <a:ext cx="22625050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59579" y="10439405"/>
            <a:ext cx="22625050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12514" y="7369180"/>
            <a:ext cx="22634310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12514" y="10439405"/>
            <a:ext cx="22634310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78270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5032" y="1644655"/>
            <a:ext cx="43523958" cy="53054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77079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12663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9579" y="1311275"/>
            <a:ext cx="16846550" cy="557688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21021" y="1311275"/>
            <a:ext cx="28625800" cy="280939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59579" y="6888163"/>
            <a:ext cx="16846550" cy="225171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59695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6443" y="23042568"/>
            <a:ext cx="30724210" cy="2720975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36443" y="2941643"/>
            <a:ext cx="30724210" cy="197500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36443" y="25763543"/>
            <a:ext cx="30724210" cy="3862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24372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55D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6">
            <a:extLst>
              <a:ext uri="{FF2B5EF4-FFF2-40B4-BE49-F238E27FC236}">
                <a16:creationId xmlns:a16="http://schemas.microsoft.com/office/drawing/2014/main" id="{2BA7B1BD-E9B0-5F4C-A523-C2E7F0DC39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695825" y="8413750"/>
            <a:ext cx="43522900" cy="1974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-226140" tIns="220973" rIns="-226140" bIns="2209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7" name="Rectangle 20">
            <a:extLst>
              <a:ext uri="{FF2B5EF4-FFF2-40B4-BE49-F238E27FC236}">
                <a16:creationId xmlns:a16="http://schemas.microsoft.com/office/drawing/2014/main" id="{C2AAF1EE-3658-D541-98A6-ED5FEB1C6A6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4267200"/>
            <a:ext cx="51206400" cy="28194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4387850" rtl="0" eaLnBrk="0" fontAlgn="base" hangingPunct="0">
        <a:spcBef>
          <a:spcPct val="0"/>
        </a:spcBef>
        <a:spcAft>
          <a:spcPct val="0"/>
        </a:spcAft>
        <a:defRPr sz="21200">
          <a:solidFill>
            <a:schemeClr val="tx2"/>
          </a:solidFill>
          <a:latin typeface="+mj-lt"/>
          <a:ea typeface="MS PGothic" pitchFamily="34" charset="-128"/>
          <a:cs typeface="MS PGothic" panose="020B0600070205080204" pitchFamily="34" charset="-128"/>
        </a:defRPr>
      </a:lvl1pPr>
      <a:lvl2pPr algn="l" defTabSz="4387850" rtl="0" eaLnBrk="0" fontAlgn="base" hangingPunct="0">
        <a:spcBef>
          <a:spcPct val="0"/>
        </a:spcBef>
        <a:spcAft>
          <a:spcPct val="0"/>
        </a:spcAft>
        <a:defRPr sz="21200">
          <a:solidFill>
            <a:schemeClr val="tx2"/>
          </a:solidFill>
          <a:latin typeface="Calibri" charset="0"/>
          <a:ea typeface="MS PGothic" pitchFamily="34" charset="-128"/>
          <a:cs typeface="MS PGothic" panose="020B0600070205080204" pitchFamily="34" charset="-128"/>
        </a:defRPr>
      </a:lvl2pPr>
      <a:lvl3pPr algn="l" defTabSz="4387850" rtl="0" eaLnBrk="0" fontAlgn="base" hangingPunct="0">
        <a:spcBef>
          <a:spcPct val="0"/>
        </a:spcBef>
        <a:spcAft>
          <a:spcPct val="0"/>
        </a:spcAft>
        <a:defRPr sz="21200">
          <a:solidFill>
            <a:schemeClr val="tx2"/>
          </a:solidFill>
          <a:latin typeface="Calibri" charset="0"/>
          <a:ea typeface="MS PGothic" pitchFamily="34" charset="-128"/>
          <a:cs typeface="MS PGothic" panose="020B0600070205080204" pitchFamily="34" charset="-128"/>
        </a:defRPr>
      </a:lvl3pPr>
      <a:lvl4pPr algn="l" defTabSz="4387850" rtl="0" eaLnBrk="0" fontAlgn="base" hangingPunct="0">
        <a:spcBef>
          <a:spcPct val="0"/>
        </a:spcBef>
        <a:spcAft>
          <a:spcPct val="0"/>
        </a:spcAft>
        <a:defRPr sz="21200">
          <a:solidFill>
            <a:schemeClr val="tx2"/>
          </a:solidFill>
          <a:latin typeface="Calibri" charset="0"/>
          <a:ea typeface="MS PGothic" pitchFamily="34" charset="-128"/>
          <a:cs typeface="MS PGothic" panose="020B0600070205080204" pitchFamily="34" charset="-128"/>
        </a:defRPr>
      </a:lvl4pPr>
      <a:lvl5pPr algn="l" defTabSz="4387850" rtl="0" eaLnBrk="0" fontAlgn="base" hangingPunct="0">
        <a:spcBef>
          <a:spcPct val="0"/>
        </a:spcBef>
        <a:spcAft>
          <a:spcPct val="0"/>
        </a:spcAft>
        <a:defRPr sz="21200">
          <a:solidFill>
            <a:schemeClr val="tx2"/>
          </a:solidFill>
          <a:latin typeface="Calibri" charset="0"/>
          <a:ea typeface="MS PGothic" pitchFamily="34" charset="-128"/>
          <a:cs typeface="MS PGothic" panose="020B0600070205080204" pitchFamily="34" charset="-128"/>
        </a:defRPr>
      </a:lvl5pPr>
      <a:lvl6pPr marL="457200" algn="l" defTabSz="4387850" rtl="0" eaLnBrk="0" fontAlgn="base" hangingPunct="0">
        <a:spcBef>
          <a:spcPct val="0"/>
        </a:spcBef>
        <a:spcAft>
          <a:spcPct val="0"/>
        </a:spcAft>
        <a:defRPr sz="21200">
          <a:solidFill>
            <a:schemeClr val="tx2"/>
          </a:solidFill>
          <a:latin typeface="Times New Roman" pitchFamily="-1" charset="0"/>
        </a:defRPr>
      </a:lvl6pPr>
      <a:lvl7pPr marL="914400" algn="l" defTabSz="4387850" rtl="0" eaLnBrk="0" fontAlgn="base" hangingPunct="0">
        <a:spcBef>
          <a:spcPct val="0"/>
        </a:spcBef>
        <a:spcAft>
          <a:spcPct val="0"/>
        </a:spcAft>
        <a:defRPr sz="21200">
          <a:solidFill>
            <a:schemeClr val="tx2"/>
          </a:solidFill>
          <a:latin typeface="Times New Roman" pitchFamily="-1" charset="0"/>
        </a:defRPr>
      </a:lvl7pPr>
      <a:lvl8pPr marL="1371600" algn="l" defTabSz="4387850" rtl="0" eaLnBrk="0" fontAlgn="base" hangingPunct="0">
        <a:spcBef>
          <a:spcPct val="0"/>
        </a:spcBef>
        <a:spcAft>
          <a:spcPct val="0"/>
        </a:spcAft>
        <a:defRPr sz="21200">
          <a:solidFill>
            <a:schemeClr val="tx2"/>
          </a:solidFill>
          <a:latin typeface="Times New Roman" pitchFamily="-1" charset="0"/>
        </a:defRPr>
      </a:lvl8pPr>
      <a:lvl9pPr marL="1828800" algn="l" defTabSz="4387850" rtl="0" eaLnBrk="0" fontAlgn="base" hangingPunct="0">
        <a:spcBef>
          <a:spcPct val="0"/>
        </a:spcBef>
        <a:spcAft>
          <a:spcPct val="0"/>
        </a:spcAft>
        <a:defRPr sz="21200">
          <a:solidFill>
            <a:schemeClr val="tx2"/>
          </a:solidFill>
          <a:latin typeface="Times New Roman" pitchFamily="-1" charset="0"/>
        </a:defRPr>
      </a:lvl9pPr>
    </p:titleStyle>
    <p:bodyStyle>
      <a:lvl1pPr marL="1647825" indent="-1647825" algn="l" defTabSz="4387850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Monotype Sorts" pitchFamily="2" charset="2"/>
        <a:buChar char="n"/>
        <a:defRPr sz="15400">
          <a:solidFill>
            <a:schemeClr val="tx1"/>
          </a:solidFill>
          <a:latin typeface="+mn-lt"/>
          <a:ea typeface="MS PGothic" pitchFamily="34" charset="-128"/>
          <a:cs typeface="MS PGothic" panose="020B0600070205080204" pitchFamily="34" charset="-128"/>
        </a:defRPr>
      </a:lvl1pPr>
      <a:lvl2pPr marL="3565525" indent="-1370013" algn="l" defTabSz="4387850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Char char="–"/>
        <a:defRPr sz="13400">
          <a:solidFill>
            <a:schemeClr val="tx1"/>
          </a:solidFill>
          <a:latin typeface="+mn-lt"/>
          <a:ea typeface="MS PGothic" pitchFamily="34" charset="-128"/>
        </a:defRPr>
      </a:lvl2pPr>
      <a:lvl3pPr marL="5486400" indent="-1098550" algn="l" defTabSz="4387850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Monotype Sorts" pitchFamily="2" charset="2"/>
        <a:buChar char="n"/>
        <a:defRPr sz="11500">
          <a:solidFill>
            <a:schemeClr val="tx1"/>
          </a:solidFill>
          <a:latin typeface="+mn-lt"/>
          <a:ea typeface="MS PGothic" pitchFamily="34" charset="-128"/>
        </a:defRPr>
      </a:lvl3pPr>
      <a:lvl4pPr marL="7680325" indent="-1096963" algn="l" defTabSz="4387850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Char char="–"/>
        <a:defRPr sz="9600">
          <a:solidFill>
            <a:schemeClr val="tx1"/>
          </a:solidFill>
          <a:latin typeface="+mn-lt"/>
          <a:ea typeface="MS PGothic" pitchFamily="34" charset="-128"/>
        </a:defRPr>
      </a:lvl4pPr>
      <a:lvl5pPr marL="9874250" indent="-1095375" algn="l" defTabSz="4387850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9600">
          <a:solidFill>
            <a:schemeClr val="tx1"/>
          </a:solidFill>
          <a:latin typeface="+mn-lt"/>
          <a:ea typeface="MS PGothic" pitchFamily="34" charset="-128"/>
        </a:defRPr>
      </a:lvl5pPr>
      <a:lvl6pPr marL="10331450" indent="-1095375" algn="l" defTabSz="4387850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9600">
          <a:solidFill>
            <a:schemeClr val="tx1"/>
          </a:solidFill>
          <a:latin typeface="+mn-lt"/>
          <a:ea typeface="ＭＳ Ｐゴシック" pitchFamily="-1" charset="-128"/>
        </a:defRPr>
      </a:lvl6pPr>
      <a:lvl7pPr marL="10788650" indent="-1095375" algn="l" defTabSz="4387850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9600">
          <a:solidFill>
            <a:schemeClr val="tx1"/>
          </a:solidFill>
          <a:latin typeface="+mn-lt"/>
          <a:ea typeface="ＭＳ Ｐゴシック" pitchFamily="-1" charset="-128"/>
        </a:defRPr>
      </a:lvl7pPr>
      <a:lvl8pPr marL="11245850" indent="-1095375" algn="l" defTabSz="4387850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9600">
          <a:solidFill>
            <a:schemeClr val="tx1"/>
          </a:solidFill>
          <a:latin typeface="+mn-lt"/>
          <a:ea typeface="ＭＳ Ｐゴシック" pitchFamily="-1" charset="-128"/>
        </a:defRPr>
      </a:lvl8pPr>
      <a:lvl9pPr marL="11703050" indent="-1095375" algn="l" defTabSz="4387850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9600">
          <a:solidFill>
            <a:schemeClr val="tx1"/>
          </a:solidFill>
          <a:latin typeface="+mn-lt"/>
          <a:ea typeface="ＭＳ Ｐゴシック" pitchFamily="-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08">
            <a:extLst>
              <a:ext uri="{FF2B5EF4-FFF2-40B4-BE49-F238E27FC236}">
                <a16:creationId xmlns:a16="http://schemas.microsoft.com/office/drawing/2014/main" id="{6EE27F25-B5F4-E245-B579-06CF0DF040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30625" y="4938718"/>
            <a:ext cx="24345155" cy="26781067"/>
          </a:xfrm>
          <a:prstGeom prst="rect">
            <a:avLst/>
          </a:prstGeom>
          <a:gradFill flip="none" rotWithShape="1">
            <a:gsLst>
              <a:gs pos="100000">
                <a:srgbClr val="155D4C"/>
              </a:gs>
              <a:gs pos="60000">
                <a:srgbClr val="134A3D"/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MS PGothic" charset="0"/>
              <a:cs typeface="MS PGothic" charset="0"/>
            </a:endParaRPr>
          </a:p>
        </p:txBody>
      </p:sp>
      <p:sp>
        <p:nvSpPr>
          <p:cNvPr id="5124" name="Rectangle 189">
            <a:extLst>
              <a:ext uri="{FF2B5EF4-FFF2-40B4-BE49-F238E27FC236}">
                <a16:creationId xmlns:a16="http://schemas.microsoft.com/office/drawing/2014/main" id="{5797C268-BB45-1946-9953-C7527C35D3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1688" y="4959350"/>
            <a:ext cx="11757025" cy="914400"/>
          </a:xfrm>
          <a:prstGeom prst="rect">
            <a:avLst/>
          </a:prstGeom>
          <a:solidFill>
            <a:srgbClr val="134A3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600" b="1">
                <a:solidFill>
                  <a:srgbClr val="FFFFFF"/>
                </a:solidFill>
                <a:latin typeface="Calibri" panose="020F0502020204030204" pitchFamily="34" charset="0"/>
              </a:rPr>
              <a:t>INTRODUCTION</a:t>
            </a:r>
          </a:p>
        </p:txBody>
      </p:sp>
      <p:sp>
        <p:nvSpPr>
          <p:cNvPr id="13327" name="Text Box 203">
            <a:extLst>
              <a:ext uri="{FF2B5EF4-FFF2-40B4-BE49-F238E27FC236}">
                <a16:creationId xmlns:a16="http://schemas.microsoft.com/office/drawing/2014/main" id="{40302494-31B4-1F4B-A291-EE7142EC8C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3000" y="838200"/>
            <a:ext cx="38671500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8000" b="1" dirty="0">
                <a:solidFill>
                  <a:schemeClr val="bg1"/>
                </a:solidFill>
                <a:latin typeface="+mj-lt"/>
              </a:rPr>
              <a:t>INSERT TITLE HERE</a:t>
            </a:r>
          </a:p>
          <a:p>
            <a:pPr algn="ctr">
              <a:defRPr/>
            </a:pPr>
            <a:r>
              <a:rPr lang="en-US" sz="4800" b="1" dirty="0">
                <a:solidFill>
                  <a:schemeClr val="bg1"/>
                </a:solidFill>
                <a:latin typeface="+mj-lt"/>
              </a:rPr>
              <a:t>Authors</a:t>
            </a:r>
          </a:p>
          <a:p>
            <a:pPr algn="ctr">
              <a:defRPr/>
            </a:pPr>
            <a:r>
              <a:rPr lang="en-US" sz="4800" dirty="0">
                <a:solidFill>
                  <a:schemeClr val="bg1"/>
                </a:solidFill>
                <a:latin typeface="+mj-lt"/>
              </a:rPr>
              <a:t>Affiliations</a:t>
            </a:r>
          </a:p>
        </p:txBody>
      </p:sp>
      <p:sp>
        <p:nvSpPr>
          <p:cNvPr id="5126" name="Rectangle 190">
            <a:extLst>
              <a:ext uri="{FF2B5EF4-FFF2-40B4-BE49-F238E27FC236}">
                <a16:creationId xmlns:a16="http://schemas.microsoft.com/office/drawing/2014/main" id="{3C9012F4-6ADD-F448-A056-D529BC4F60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513" y="14517688"/>
            <a:ext cx="11776075" cy="914400"/>
          </a:xfrm>
          <a:prstGeom prst="rect">
            <a:avLst/>
          </a:prstGeom>
          <a:solidFill>
            <a:srgbClr val="134A3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600" b="1">
                <a:solidFill>
                  <a:srgbClr val="FFFFFF"/>
                </a:solidFill>
                <a:latin typeface="Calibri" panose="020F0502020204030204" pitchFamily="34" charset="0"/>
              </a:rPr>
              <a:t>METHODS</a:t>
            </a:r>
          </a:p>
        </p:txBody>
      </p:sp>
      <p:sp>
        <p:nvSpPr>
          <p:cNvPr id="5127" name="TextBox 39">
            <a:extLst>
              <a:ext uri="{FF2B5EF4-FFF2-40B4-BE49-F238E27FC236}">
                <a16:creationId xmlns:a16="http://schemas.microsoft.com/office/drawing/2014/main" id="{49A1FC8B-5222-0449-8213-DD95DB05AD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9075" y="6102350"/>
            <a:ext cx="1068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en-US" sz="2800">
                <a:latin typeface="Calibri" panose="020F0502020204030204" pitchFamily="34" charset="0"/>
              </a:rPr>
              <a:t>INSERT TEXT HERE</a:t>
            </a:r>
          </a:p>
        </p:txBody>
      </p:sp>
      <p:sp>
        <p:nvSpPr>
          <p:cNvPr id="5128" name="TextBox 41">
            <a:extLst>
              <a:ext uri="{FF2B5EF4-FFF2-40B4-BE49-F238E27FC236}">
                <a16:creationId xmlns:a16="http://schemas.microsoft.com/office/drawing/2014/main" id="{AAF1EDDB-E953-EB4D-96B8-383AA81057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5563" y="15728950"/>
            <a:ext cx="107505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en-US" sz="2800">
                <a:latin typeface="Calibri" panose="020F0502020204030204" pitchFamily="34" charset="0"/>
              </a:rPr>
              <a:t>INSERT TEXT HERE</a:t>
            </a:r>
          </a:p>
        </p:txBody>
      </p:sp>
      <p:sp>
        <p:nvSpPr>
          <p:cNvPr id="5129" name="Rectangle 11">
            <a:extLst>
              <a:ext uri="{FF2B5EF4-FFF2-40B4-BE49-F238E27FC236}">
                <a16:creationId xmlns:a16="http://schemas.microsoft.com/office/drawing/2014/main" id="{DDEB4990-AD75-BA4C-BE3D-2035709022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46088" y="11112500"/>
            <a:ext cx="11728450" cy="10320338"/>
          </a:xfrm>
          <a:prstGeom prst="rect">
            <a:avLst/>
          </a:prstGeom>
          <a:solidFill>
            <a:srgbClr val="C3D69B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5130" name="Text Box 200">
            <a:extLst>
              <a:ext uri="{FF2B5EF4-FFF2-40B4-BE49-F238E27FC236}">
                <a16:creationId xmlns:a16="http://schemas.microsoft.com/office/drawing/2014/main" id="{A499DBA9-2017-6944-80A5-4648C66433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68413" y="11569700"/>
            <a:ext cx="10461625" cy="108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57539" tIns="78769" rIns="157539" bIns="78769">
            <a:spAutoFit/>
          </a:bodyPr>
          <a:lstStyle>
            <a:lvl1pPr marL="342900" indent="-342900" defTabSz="15748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15748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396875" defTabSz="15748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15748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15748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157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157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157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157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2"/>
            <a:r>
              <a:rPr lang="en-US" altLang="en-US" sz="3000">
                <a:solidFill>
                  <a:srgbClr val="000000"/>
                </a:solidFill>
                <a:latin typeface="Calibri" panose="020F0502020204030204" pitchFamily="34" charset="0"/>
              </a:rPr>
              <a:t>Add shapes behind text boxes, and/or graphics, for visual grouping of similar content</a:t>
            </a:r>
          </a:p>
        </p:txBody>
      </p:sp>
      <p:sp>
        <p:nvSpPr>
          <p:cNvPr id="5131" name="Rectangle 72">
            <a:extLst>
              <a:ext uri="{FF2B5EF4-FFF2-40B4-BE49-F238E27FC236}">
                <a16:creationId xmlns:a16="http://schemas.microsoft.com/office/drawing/2014/main" id="{0A26BFA8-A99A-0A45-B6BC-133137423C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76563" y="13462000"/>
            <a:ext cx="6667500" cy="2667000"/>
          </a:xfrm>
          <a:prstGeom prst="rect">
            <a:avLst/>
          </a:prstGeom>
          <a:solidFill>
            <a:srgbClr val="0F594E">
              <a:alpha val="79999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5132" name="Rectangle 74">
            <a:extLst>
              <a:ext uri="{FF2B5EF4-FFF2-40B4-BE49-F238E27FC236}">
                <a16:creationId xmlns:a16="http://schemas.microsoft.com/office/drawing/2014/main" id="{814B9D17-3F91-1048-8545-3C83F334C3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76563" y="17424400"/>
            <a:ext cx="6667500" cy="2667000"/>
          </a:xfrm>
          <a:prstGeom prst="rect">
            <a:avLst/>
          </a:prstGeom>
          <a:solidFill>
            <a:srgbClr val="0F594E">
              <a:alpha val="79999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5133" name="Rectangle 1">
            <a:extLst>
              <a:ext uri="{FF2B5EF4-FFF2-40B4-BE49-F238E27FC236}">
                <a16:creationId xmlns:a16="http://schemas.microsoft.com/office/drawing/2014/main" id="{DD07B974-B3F6-9E48-AD0E-9CF57D6D58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87500" y="5264150"/>
            <a:ext cx="22631400" cy="17406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2000" b="1">
                <a:solidFill>
                  <a:schemeClr val="bg1"/>
                </a:solidFill>
                <a:latin typeface="Calibri" panose="020F0502020204030204" pitchFamily="34" charset="0"/>
              </a:rPr>
              <a:t>Key finding goes here, </a:t>
            </a:r>
            <a:br>
              <a:rPr lang="en-US" altLang="en-US" sz="12000" b="1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US" altLang="en-US" sz="12000">
                <a:solidFill>
                  <a:schemeClr val="bg1"/>
                </a:solidFill>
                <a:latin typeface="Calibri" panose="020F0502020204030204" pitchFamily="34" charset="0"/>
              </a:rPr>
              <a:t>stated simply in common language. </a:t>
            </a:r>
            <a:r>
              <a:rPr lang="en-US" altLang="en-US" sz="12000" b="1">
                <a:solidFill>
                  <a:schemeClr val="bg1"/>
                </a:solidFill>
                <a:latin typeface="Calibri" panose="020F0502020204030204" pitchFamily="34" charset="0"/>
              </a:rPr>
              <a:t>Highlight</a:t>
            </a:r>
            <a:r>
              <a:rPr lang="en-US" altLang="en-US" sz="12000">
                <a:solidFill>
                  <a:schemeClr val="bg1"/>
                </a:solidFill>
                <a:latin typeface="Calibri" panose="020F0502020204030204" pitchFamily="34" charset="0"/>
              </a:rPr>
              <a:t> key points and </a:t>
            </a:r>
            <a:r>
              <a:rPr lang="en-US" altLang="en-US" sz="12000" b="1">
                <a:solidFill>
                  <a:schemeClr val="bg1"/>
                </a:solidFill>
                <a:latin typeface="Calibri" panose="020F0502020204030204" pitchFamily="34" charset="0"/>
              </a:rPr>
              <a:t>key words</a:t>
            </a:r>
            <a:r>
              <a:rPr lang="en-US" altLang="en-US" sz="12000">
                <a:solidFill>
                  <a:schemeClr val="bg1"/>
                </a:solidFill>
                <a:latin typeface="Calibri" panose="020F0502020204030204" pitchFamily="34" charset="0"/>
              </a:rPr>
              <a:t>.</a:t>
            </a:r>
          </a:p>
          <a:p>
            <a:pPr algn="ctr"/>
            <a:endParaRPr lang="en-US" altLang="en-US" sz="8800" b="1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algn="ctr"/>
            <a:r>
              <a:rPr lang="en-US" altLang="en-US" sz="6600" b="1">
                <a:solidFill>
                  <a:schemeClr val="bg1"/>
                </a:solidFill>
                <a:latin typeface="Calibri" panose="020F0502020204030204" pitchFamily="34" charset="0"/>
              </a:rPr>
              <a:t>Paragraph making statement to further expound upon headline in a few sentences.</a:t>
            </a:r>
          </a:p>
          <a:p>
            <a:pPr algn="ctr"/>
            <a:endParaRPr lang="en-US" altLang="en-US" sz="6600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25" name="Rectangle 189">
            <a:extLst>
              <a:ext uri="{FF2B5EF4-FFF2-40B4-BE49-F238E27FC236}">
                <a16:creationId xmlns:a16="http://schemas.microsoft.com/office/drawing/2014/main" id="{02803F56-EEEF-E447-8B44-041B2304DA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47675" y="22098000"/>
            <a:ext cx="11757025" cy="914400"/>
          </a:xfrm>
          <a:prstGeom prst="rect">
            <a:avLst/>
          </a:prstGeom>
          <a:solidFill>
            <a:srgbClr val="134A3D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3600" b="1" cap="all" dirty="0">
                <a:solidFill>
                  <a:srgbClr val="FFFFFF"/>
                </a:solidFill>
                <a:latin typeface="Calibri" charset="0"/>
                <a:ea typeface="ＭＳ Ｐゴシック" charset="0"/>
                <a:cs typeface="MS PGothic" charset="0"/>
              </a:rPr>
              <a:t>Conclusions</a:t>
            </a:r>
          </a:p>
        </p:txBody>
      </p:sp>
      <p:sp>
        <p:nvSpPr>
          <p:cNvPr id="27" name="Rectangle 190">
            <a:extLst>
              <a:ext uri="{FF2B5EF4-FFF2-40B4-BE49-F238E27FC236}">
                <a16:creationId xmlns:a16="http://schemas.microsoft.com/office/drawing/2014/main" id="{480E5D27-1937-1F4B-9930-7DE76658B9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44500" y="4921250"/>
            <a:ext cx="11774488" cy="914400"/>
          </a:xfrm>
          <a:prstGeom prst="rect">
            <a:avLst/>
          </a:prstGeom>
          <a:solidFill>
            <a:srgbClr val="134A3D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3600" b="1" cap="all" dirty="0">
                <a:solidFill>
                  <a:srgbClr val="FFFFFF"/>
                </a:solidFill>
                <a:latin typeface="Calibri" charset="0"/>
                <a:ea typeface="ＭＳ Ｐゴシック" charset="0"/>
                <a:cs typeface="MS PGothic" charset="0"/>
              </a:rPr>
              <a:t>Results</a:t>
            </a:r>
          </a:p>
        </p:txBody>
      </p:sp>
      <p:sp>
        <p:nvSpPr>
          <p:cNvPr id="5136" name="TextBox 39">
            <a:extLst>
              <a:ext uri="{FF2B5EF4-FFF2-40B4-BE49-F238E27FC236}">
                <a16:creationId xmlns:a16="http://schemas.microsoft.com/office/drawing/2014/main" id="{14A4F324-7BD9-674B-A54A-FA3491FC3B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35063" y="23241000"/>
            <a:ext cx="1068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en-US" sz="2800">
                <a:latin typeface="Calibri" panose="020F0502020204030204" pitchFamily="34" charset="0"/>
              </a:rPr>
              <a:t>INSERT TEXT HERE</a:t>
            </a:r>
          </a:p>
        </p:txBody>
      </p:sp>
      <p:sp>
        <p:nvSpPr>
          <p:cNvPr id="5137" name="TextBox 41">
            <a:extLst>
              <a:ext uri="{FF2B5EF4-FFF2-40B4-BE49-F238E27FC236}">
                <a16:creationId xmlns:a16="http://schemas.microsoft.com/office/drawing/2014/main" id="{25FA7844-ACBF-3E43-A9D8-E22BF121E0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69963" y="6069013"/>
            <a:ext cx="107505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en-US" sz="2800">
                <a:latin typeface="Calibri" panose="020F0502020204030204" pitchFamily="34" charset="0"/>
              </a:rPr>
              <a:t>INSERT TEXT HERE</a:t>
            </a:r>
          </a:p>
        </p:txBody>
      </p:sp>
      <p:sp>
        <p:nvSpPr>
          <p:cNvPr id="5138" name="Rectangle 74">
            <a:extLst>
              <a:ext uri="{FF2B5EF4-FFF2-40B4-BE49-F238E27FC236}">
                <a16:creationId xmlns:a16="http://schemas.microsoft.com/office/drawing/2014/main" id="{A9EB98B2-EDF3-8C47-BBE6-7DCB5E4131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39775" y="24584025"/>
            <a:ext cx="24331613" cy="7150100"/>
          </a:xfrm>
          <a:custGeom>
            <a:avLst/>
            <a:gdLst>
              <a:gd name="T0" fmla="*/ 0 w 20854944"/>
              <a:gd name="T1" fmla="*/ 0 h 7149426"/>
              <a:gd name="T2" fmla="*/ 28386881 w 20854944"/>
              <a:gd name="T3" fmla="*/ 0 h 7149426"/>
              <a:gd name="T4" fmla="*/ 28386882 w 20854944"/>
              <a:gd name="T5" fmla="*/ 7150100 h 7149426"/>
              <a:gd name="T6" fmla="*/ 0 w 20854944"/>
              <a:gd name="T7" fmla="*/ 7127817 h 7149426"/>
              <a:gd name="T8" fmla="*/ 0 w 20854944"/>
              <a:gd name="T9" fmla="*/ 0 h 714942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0854944" h="7149426">
                <a:moveTo>
                  <a:pt x="0" y="0"/>
                </a:moveTo>
                <a:lnTo>
                  <a:pt x="20854943" y="0"/>
                </a:lnTo>
                <a:cubicBezTo>
                  <a:pt x="20854943" y="2383142"/>
                  <a:pt x="20854944" y="4766284"/>
                  <a:pt x="20854944" y="7149426"/>
                </a:cubicBezTo>
                <a:lnTo>
                  <a:pt x="0" y="7127145"/>
                </a:lnTo>
                <a:lnTo>
                  <a:pt x="0" y="0"/>
                </a:lnTo>
                <a:close/>
              </a:path>
            </a:pathLst>
          </a:custGeom>
          <a:solidFill>
            <a:srgbClr val="0F594E">
              <a:alpha val="7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9" name="TextBox 39">
            <a:extLst>
              <a:ext uri="{FF2B5EF4-FFF2-40B4-BE49-F238E27FC236}">
                <a16:creationId xmlns:a16="http://schemas.microsoft.com/office/drawing/2014/main" id="{89EAC5FD-7528-D64F-B210-C26EFA565E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35950" y="29630688"/>
            <a:ext cx="106807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/>
            <a:r>
              <a:rPr lang="en-US" altLang="en-US" sz="2800">
                <a:solidFill>
                  <a:schemeClr val="bg1"/>
                </a:solidFill>
                <a:latin typeface="Calibri" panose="020F0502020204030204" pitchFamily="34" charset="0"/>
              </a:rPr>
              <a:t>Brief directions of call to action</a:t>
            </a:r>
          </a:p>
          <a:p>
            <a:pPr algn="r"/>
            <a:r>
              <a:rPr lang="en-US" altLang="en-US" sz="2800">
                <a:solidFill>
                  <a:schemeClr val="bg1"/>
                </a:solidFill>
                <a:latin typeface="Calibri" panose="020F0502020204030204" pitchFamily="34" charset="0"/>
              </a:rPr>
              <a:t>Replace QR Code</a:t>
            </a:r>
          </a:p>
        </p:txBody>
      </p:sp>
      <p:pic>
        <p:nvPicPr>
          <p:cNvPr id="5140" name="Picture 37" descr="smartphone-1132675_1280-white.png">
            <a:extLst>
              <a:ext uri="{FF2B5EF4-FFF2-40B4-BE49-F238E27FC236}">
                <a16:creationId xmlns:a16="http://schemas.microsoft.com/office/drawing/2014/main" id="{2387EE5A-D243-324E-89EC-45CEF9AEB2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06988" y="27195463"/>
            <a:ext cx="1136650" cy="199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41" name="Picture 38">
            <a:extLst>
              <a:ext uri="{FF2B5EF4-FFF2-40B4-BE49-F238E27FC236}">
                <a16:creationId xmlns:a16="http://schemas.microsoft.com/office/drawing/2014/main" id="{CEFB7C77-1766-CA4F-9785-E26CE56E280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04013" y="27214513"/>
            <a:ext cx="3381375" cy="338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42" name="Picture 28">
            <a:extLst>
              <a:ext uri="{FF2B5EF4-FFF2-40B4-BE49-F238E27FC236}">
                <a16:creationId xmlns:a16="http://schemas.microsoft.com/office/drawing/2014/main" id="{386C5A5D-EEC7-5442-A79A-269458411FC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075" y="479425"/>
            <a:ext cx="5194300" cy="3608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rofession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2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ＭＳ Ｐ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" charset="0"/>
          </a:defRPr>
        </a:defPPr>
      </a:lstStyle>
    </a:lnDef>
  </a:objectDefaults>
  <a:extraClrSchemeLst>
    <a:extraClrScheme>
      <a:clrScheme name="Professional 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600FF"/>
        </a:accent1>
        <a:accent2>
          <a:srgbClr val="CC00FF"/>
        </a:accent2>
        <a:accent3>
          <a:srgbClr val="FFFFFF"/>
        </a:accent3>
        <a:accent4>
          <a:srgbClr val="000000"/>
        </a:accent4>
        <a:accent5>
          <a:srgbClr val="B8A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essional 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FF99CC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essional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essional 4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0033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Mary - Design Services:Applications:Microsoft Office 98:Templates:Presentation Designs:Professional</Template>
  <TotalTime>11960</TotalTime>
  <Words>80</Words>
  <Application>Microsoft Macintosh PowerPoint</Application>
  <PresentationFormat>Custom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Times New Roman</vt:lpstr>
      <vt:lpstr>MS PGothic</vt:lpstr>
      <vt:lpstr>Arial</vt:lpstr>
      <vt:lpstr>Calibri</vt:lpstr>
      <vt:lpstr>Cambria</vt:lpstr>
      <vt:lpstr>Monotype Sorts</vt:lpstr>
      <vt:lpstr>MS PGothic</vt:lpstr>
      <vt:lpstr>Professional</vt:lpstr>
      <vt:lpstr>PowerPoint Presentation</vt:lpstr>
    </vt:vector>
  </TitlesOfParts>
  <Manager/>
  <Company>Wayne State University School of Medicine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subject/>
  <dc:creator>Matthew C Garin</dc:creator>
  <cp:keywords/>
  <dc:description>Wayne State University School of Medicine PowerPoint poster template</dc:description>
  <cp:lastModifiedBy>Steven Pierce</cp:lastModifiedBy>
  <cp:revision>59</cp:revision>
  <cp:lastPrinted>2001-03-22T18:09:03Z</cp:lastPrinted>
  <dcterms:created xsi:type="dcterms:W3CDTF">2001-03-21T18:27:48Z</dcterms:created>
  <dcterms:modified xsi:type="dcterms:W3CDTF">2022-01-10T16:04:01Z</dcterms:modified>
  <cp:category/>
</cp:coreProperties>
</file>