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32918400" cy="4389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2">
          <p15:clr>
            <a:srgbClr val="A4A3A4"/>
          </p15:clr>
        </p15:guide>
        <p15:guide id="2" pos="130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howGuides="1">
      <p:cViewPr varScale="1">
        <p:scale>
          <a:sx n="24" d="100"/>
          <a:sy n="24" d="100"/>
        </p:scale>
        <p:origin x="2024" y="296"/>
      </p:cViewPr>
      <p:guideLst>
        <p:guide orient="horz" pos="20252"/>
        <p:guide pos="130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8D316E-98BB-CF4B-859C-BB5310466A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200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CFA21C-4CF6-B341-9F07-8528A8B33A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8646775" y="0"/>
            <a:ext cx="14263688" cy="2200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71F9BE-A82E-4142-9484-88DADC930524}" type="datetimeFigureOut">
              <a:rPr lang="en-US" altLang="en-US"/>
              <a:pPr/>
              <a:t>1/10/22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B2D53E-DD91-4246-BE01-475B820B2E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1690925"/>
            <a:ext cx="14265275" cy="22002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C03A35-77B0-044A-8829-A85891ACAB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8646775" y="41690925"/>
            <a:ext cx="14263688" cy="22002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3D51C7-02E8-EB4E-B7B2-0DFB53700A9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8762BC-1F04-9B4D-B5ED-C65BBCFCBF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200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23ABAF-FAA1-5149-81EB-531CB9AC8F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200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69398D-4E3D-9B43-A509-FB1363B202C4}" type="datetimeFigureOut">
              <a:rPr lang="en-US" altLang="en-US"/>
              <a:pPr/>
              <a:t>1/10/22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30CFAC6-BD24-504C-B330-4EEB30A66C9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584950" y="5486400"/>
            <a:ext cx="19748500" cy="1481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21B98D2-C953-8C46-BC7B-FEA43D26A4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92475" y="21123275"/>
            <a:ext cx="26333450" cy="17281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CE5A5-47DF-DE45-8BC0-A5337901E0C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41690925"/>
            <a:ext cx="14265275" cy="22002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30B44-CC24-9A4A-BA0F-13887B7802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8646775" y="41690925"/>
            <a:ext cx="14263688" cy="22002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8E230E-FC8E-B04E-B019-79DF216814D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>
            <a:extLst>
              <a:ext uri="{FF2B5EF4-FFF2-40B4-BE49-F238E27FC236}">
                <a16:creationId xmlns:a16="http://schemas.microsoft.com/office/drawing/2014/main" id="{3F91507F-A352-914A-9FC9-181492ABDB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es Placeholder 2">
            <a:extLst>
              <a:ext uri="{FF2B5EF4-FFF2-40B4-BE49-F238E27FC236}">
                <a16:creationId xmlns:a16="http://schemas.microsoft.com/office/drawing/2014/main" id="{C351F5C7-EB86-BD44-AD45-CD9158DE8D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47" name="Slide Number Placeholder 3">
            <a:extLst>
              <a:ext uri="{FF2B5EF4-FFF2-40B4-BE49-F238E27FC236}">
                <a16:creationId xmlns:a16="http://schemas.microsoft.com/office/drawing/2014/main" id="{A01C1506-480A-FC45-B8FD-C59A2A7DFE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8FCD4BF-4594-434E-AD39-122C9E14731D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6A062C9-E6FF-C64D-A070-B83CCA286B51}"/>
              </a:ext>
            </a:extLst>
          </p:cNvPr>
          <p:cNvGrpSpPr>
            <a:grpSpLocks/>
          </p:cNvGrpSpPr>
          <p:nvPr/>
        </p:nvGrpSpPr>
        <p:grpSpPr bwMode="auto">
          <a:xfrm>
            <a:off x="1814513" y="8045450"/>
            <a:ext cx="40271700" cy="21221700"/>
            <a:chOff x="238" y="1056"/>
            <a:chExt cx="5285" cy="278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692F96CB-852D-2044-8188-D3FFCF319A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14" name="Rectangle 4">
                <a:extLst>
                  <a:ext uri="{FF2B5EF4-FFF2-40B4-BE49-F238E27FC236}">
                    <a16:creationId xmlns:a16="http://schemas.microsoft.com/office/drawing/2014/main" id="{AACA2EC8-069E-E744-82A8-3E9432228A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CD6A486F-C776-9844-BA65-8C6718AF85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0 w 5273"/>
                  <a:gd name="T3" fmla="*/ 0 h 1393"/>
                  <a:gd name="T4" fmla="*/ 0 w 5273"/>
                  <a:gd name="T5" fmla="*/ 1392 h 13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6">
                <a:extLst>
                  <a:ext uri="{FF2B5EF4-FFF2-40B4-BE49-F238E27FC236}">
                    <a16:creationId xmlns:a16="http://schemas.microsoft.com/office/drawing/2014/main" id="{935E75DE-EACD-9C48-B1AC-C0B4954B0D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5272 w 5273"/>
                  <a:gd name="T3" fmla="*/ 1392 h 1393"/>
                  <a:gd name="T4" fmla="*/ 0 w 5273"/>
                  <a:gd name="T5" fmla="*/ 1392 h 13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7">
              <a:extLst>
                <a:ext uri="{FF2B5EF4-FFF2-40B4-BE49-F238E27FC236}">
                  <a16:creationId xmlns:a16="http://schemas.microsoft.com/office/drawing/2014/main" id="{37FB6752-667A-8448-97DF-D9274E6957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764178FD-EBBF-C54A-BBE0-E2B2064D8F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A6DA1330-9682-FF48-BC91-8D1C47CD9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0 w 5281"/>
                  <a:gd name="T3" fmla="*/ 0 h 97"/>
                  <a:gd name="T4" fmla="*/ 0 w 5281"/>
                  <a:gd name="T5" fmla="*/ 96 h 9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D1E27DA6-8BC0-A34D-9F75-8D14E19566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5280 w 5281"/>
                  <a:gd name="T3" fmla="*/ 96 h 97"/>
                  <a:gd name="T4" fmla="*/ 0 w 5281"/>
                  <a:gd name="T5" fmla="*/ 96 h 9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11">
              <a:extLst>
                <a:ext uri="{FF2B5EF4-FFF2-40B4-BE49-F238E27FC236}">
                  <a16:creationId xmlns:a16="http://schemas.microsoft.com/office/drawing/2014/main" id="{5121EBF6-FF47-3141-AF6E-13C22E0318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8" name="Rectangle 12">
                <a:extLst>
                  <a:ext uri="{FF2B5EF4-FFF2-40B4-BE49-F238E27FC236}">
                    <a16:creationId xmlns:a16="http://schemas.microsoft.com/office/drawing/2014/main" id="{C0E1C151-4AD2-2E46-B184-550108BEB5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" name="Freeform 13">
                <a:extLst>
                  <a:ext uri="{FF2B5EF4-FFF2-40B4-BE49-F238E27FC236}">
                    <a16:creationId xmlns:a16="http://schemas.microsoft.com/office/drawing/2014/main" id="{63C1A9CA-E106-E74C-AD49-4E490BA19A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96 w 97"/>
                  <a:gd name="T3" fmla="*/ 1103 h 1104"/>
                  <a:gd name="T4" fmla="*/ 96 w 97"/>
                  <a:gd name="T5" fmla="*/ 0 h 1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14">
                <a:extLst>
                  <a:ext uri="{FF2B5EF4-FFF2-40B4-BE49-F238E27FC236}">
                    <a16:creationId xmlns:a16="http://schemas.microsoft.com/office/drawing/2014/main" id="{B263004D-2C90-2F4A-AC8F-68B29669D2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0 w 97"/>
                  <a:gd name="T3" fmla="*/ 0 h 1104"/>
                  <a:gd name="T4" fmla="*/ 96 w 97"/>
                  <a:gd name="T5" fmla="*/ 0 h 1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4014790" y="10242550"/>
            <a:ext cx="37309425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583363" y="19386551"/>
            <a:ext cx="30724475" cy="8410575"/>
          </a:xfrm>
        </p:spPr>
        <p:txBody>
          <a:bodyPr anchor="ctr"/>
          <a:lstStyle>
            <a:lvl1pPr marL="0" indent="0" algn="ctr">
              <a:buFont typeface="Monotype Sorts" pitchFamily="-1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9443FB09-55F2-8245-BB7D-D19F408175A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828800" y="30359350"/>
            <a:ext cx="9144000" cy="21939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-226140" tIns="220973" rIns="-226140" bIns="220973" numCol="1" anchor="ctr" anchorCtr="0" compatLnSpc="1">
            <a:prstTxWarp prst="textNoShape">
              <a:avLst/>
            </a:prstTxWarp>
          </a:bodyPr>
          <a:lstStyle>
            <a:lvl1pPr>
              <a:defRPr sz="67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1A0E1174-BC7E-3B47-B097-1CB93AD6D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4997113" y="30359350"/>
            <a:ext cx="13896975" cy="21939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-226140" tIns="220973" rIns="-226140" bIns="220973" numCol="1" anchor="ctr" anchorCtr="0" compatLnSpc="1">
            <a:prstTxWarp prst="textNoShape">
              <a:avLst/>
            </a:prstTxWarp>
          </a:bodyPr>
          <a:lstStyle>
            <a:lvl1pPr algn="ctr">
              <a:defRPr sz="67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6DD65358-7425-AD4B-9696-E34C22DFFD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2918400" y="30359350"/>
            <a:ext cx="9144000" cy="21939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-226140" tIns="220973" rIns="-226140" bIns="220973" numCol="1" anchor="ctr" anchorCtr="0" compatLnSpc="1">
            <a:prstTxWarp prst="textNoShape">
              <a:avLst/>
            </a:prstTxWarp>
          </a:bodyPr>
          <a:lstStyle>
            <a:lvl1pPr algn="r">
              <a:defRPr sz="6700"/>
            </a:lvl1pPr>
          </a:lstStyle>
          <a:p>
            <a:fld id="{BEEC4BC3-22C4-F54B-B7AF-4792342A9E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68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4313" y="1644650"/>
            <a:ext cx="37306250" cy="53054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285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004002" y="1644650"/>
            <a:ext cx="9326563" cy="265176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24315" y="1644650"/>
            <a:ext cx="27827287" cy="2651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245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4313" y="1644650"/>
            <a:ext cx="37306250" cy="53054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707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9"/>
            <a:ext cx="37307838" cy="65373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589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4313" y="1644650"/>
            <a:ext cx="37306250" cy="53054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24315" y="8413751"/>
            <a:ext cx="18576925" cy="1974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753640" y="8413751"/>
            <a:ext cx="18576925" cy="1974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950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6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1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40" y="7369176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40" y="10439401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952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4313" y="1644650"/>
            <a:ext cx="37306250" cy="53054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24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94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6"/>
            <a:ext cx="14439900" cy="5576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6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917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5" y="23042564"/>
            <a:ext cx="26335037" cy="27209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5" y="2941639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5" y="25763539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408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5D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>
            <a:extLst>
              <a:ext uri="{FF2B5EF4-FFF2-40B4-BE49-F238E27FC236}">
                <a16:creationId xmlns:a16="http://schemas.microsoft.com/office/drawing/2014/main" id="{1798F3C6-8099-AD42-9D9A-E739637D60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24313" y="8413750"/>
            <a:ext cx="37306250" cy="1974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-226140" tIns="220973" rIns="-226140" bIns="2209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20">
            <a:extLst>
              <a:ext uri="{FF2B5EF4-FFF2-40B4-BE49-F238E27FC236}">
                <a16:creationId xmlns:a16="http://schemas.microsoft.com/office/drawing/2014/main" id="{7F5DE8C0-440C-D247-83F7-02BF063EB47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267200"/>
            <a:ext cx="43891200" cy="2819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+mj-lt"/>
          <a:ea typeface="MS PGothic" pitchFamily="34" charset="-128"/>
          <a:cs typeface="MS PGothic" panose="020B0600070205080204" pitchFamily="34" charset="-128"/>
        </a:defRPr>
      </a:lvl1pPr>
      <a:lvl2pPr algn="l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Calibri" charset="0"/>
          <a:ea typeface="MS PGothic" pitchFamily="34" charset="-128"/>
          <a:cs typeface="MS PGothic" panose="020B0600070205080204" pitchFamily="34" charset="-128"/>
        </a:defRPr>
      </a:lvl2pPr>
      <a:lvl3pPr algn="l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Calibri" charset="0"/>
          <a:ea typeface="MS PGothic" pitchFamily="34" charset="-128"/>
          <a:cs typeface="MS PGothic" panose="020B0600070205080204" pitchFamily="34" charset="-128"/>
        </a:defRPr>
      </a:lvl3pPr>
      <a:lvl4pPr algn="l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Calibri" charset="0"/>
          <a:ea typeface="MS PGothic" pitchFamily="34" charset="-128"/>
          <a:cs typeface="MS PGothic" panose="020B0600070205080204" pitchFamily="34" charset="-128"/>
        </a:defRPr>
      </a:lvl4pPr>
      <a:lvl5pPr algn="l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Calibri" charset="0"/>
          <a:ea typeface="MS PGothic" pitchFamily="34" charset="-128"/>
          <a:cs typeface="MS PGothic" panose="020B0600070205080204" pitchFamily="34" charset="-128"/>
        </a:defRPr>
      </a:lvl5pPr>
      <a:lvl6pPr marL="457200" algn="l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-1" charset="0"/>
        </a:defRPr>
      </a:lvl6pPr>
      <a:lvl7pPr marL="914400" algn="l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-1" charset="0"/>
        </a:defRPr>
      </a:lvl7pPr>
      <a:lvl8pPr marL="1371600" algn="l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-1" charset="0"/>
        </a:defRPr>
      </a:lvl8pPr>
      <a:lvl9pPr marL="1828800" algn="l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-1" charset="0"/>
        </a:defRPr>
      </a:lvl9pPr>
    </p:titleStyle>
    <p:bodyStyle>
      <a:lvl1pPr marL="1647825" indent="-1647825" algn="l" defTabSz="438785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5400">
          <a:solidFill>
            <a:schemeClr val="tx1"/>
          </a:solidFill>
          <a:latin typeface="+mn-lt"/>
          <a:ea typeface="MS PGothic" pitchFamily="34" charset="-128"/>
          <a:cs typeface="MS PGothic" panose="020B0600070205080204" pitchFamily="34" charset="-128"/>
        </a:defRPr>
      </a:lvl1pPr>
      <a:lvl2pPr marL="3565525" indent="-1370013" algn="l" defTabSz="438785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3400">
          <a:solidFill>
            <a:schemeClr val="tx1"/>
          </a:solidFill>
          <a:latin typeface="+mn-lt"/>
          <a:ea typeface="MS PGothic" pitchFamily="34" charset="-128"/>
        </a:defRPr>
      </a:lvl2pPr>
      <a:lvl3pPr marL="5486400" indent="-1098550" algn="l" defTabSz="438785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1500">
          <a:solidFill>
            <a:schemeClr val="tx1"/>
          </a:solidFill>
          <a:latin typeface="+mn-lt"/>
          <a:ea typeface="MS PGothic" pitchFamily="34" charset="-128"/>
        </a:defRPr>
      </a:lvl3pPr>
      <a:lvl4pPr marL="7680325" indent="-1096963" algn="l" defTabSz="438785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9600">
          <a:solidFill>
            <a:schemeClr val="tx1"/>
          </a:solidFill>
          <a:latin typeface="+mn-lt"/>
          <a:ea typeface="MS PGothic" pitchFamily="34" charset="-128"/>
        </a:defRPr>
      </a:lvl4pPr>
      <a:lvl5pPr marL="9874250" indent="-1095375" algn="l" defTabSz="438785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9600">
          <a:solidFill>
            <a:schemeClr val="tx1"/>
          </a:solidFill>
          <a:latin typeface="+mn-lt"/>
          <a:ea typeface="MS PGothic" pitchFamily="34" charset="-128"/>
        </a:defRPr>
      </a:lvl5pPr>
      <a:lvl6pPr marL="10331450" indent="-1095375" algn="l" defTabSz="438785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9600">
          <a:solidFill>
            <a:schemeClr val="tx1"/>
          </a:solidFill>
          <a:latin typeface="+mn-lt"/>
          <a:ea typeface="ＭＳ Ｐゴシック" pitchFamily="-1" charset="-128"/>
        </a:defRPr>
      </a:lvl6pPr>
      <a:lvl7pPr marL="10788650" indent="-1095375" algn="l" defTabSz="438785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9600">
          <a:solidFill>
            <a:schemeClr val="tx1"/>
          </a:solidFill>
          <a:latin typeface="+mn-lt"/>
          <a:ea typeface="ＭＳ Ｐゴシック" pitchFamily="-1" charset="-128"/>
        </a:defRPr>
      </a:lvl7pPr>
      <a:lvl8pPr marL="11245850" indent="-1095375" algn="l" defTabSz="438785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9600">
          <a:solidFill>
            <a:schemeClr val="tx1"/>
          </a:solidFill>
          <a:latin typeface="+mn-lt"/>
          <a:ea typeface="ＭＳ Ｐゴシック" pitchFamily="-1" charset="-128"/>
        </a:defRPr>
      </a:lvl8pPr>
      <a:lvl9pPr marL="11703050" indent="-1095375" algn="l" defTabSz="438785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9600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08">
            <a:extLst>
              <a:ext uri="{FF2B5EF4-FFF2-40B4-BE49-F238E27FC236}">
                <a16:creationId xmlns:a16="http://schemas.microsoft.com/office/drawing/2014/main" id="{EC2DF7C1-0B4C-3441-9112-1BE8ACFCF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11962" y="4938714"/>
            <a:ext cx="20867276" cy="26781067"/>
          </a:xfrm>
          <a:prstGeom prst="rect">
            <a:avLst/>
          </a:prstGeom>
          <a:gradFill flip="none" rotWithShape="1">
            <a:gsLst>
              <a:gs pos="100000">
                <a:srgbClr val="155D4C"/>
              </a:gs>
              <a:gs pos="60000">
                <a:srgbClr val="134A3D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5124" name="Rectangle 189">
            <a:extLst>
              <a:ext uri="{FF2B5EF4-FFF2-40B4-BE49-F238E27FC236}">
                <a16:creationId xmlns:a16="http://schemas.microsoft.com/office/drawing/2014/main" id="{B1ADDAD1-D9A6-5644-B3B2-68DED77BD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88" y="4959350"/>
            <a:ext cx="10077450" cy="914400"/>
          </a:xfrm>
          <a:prstGeom prst="rect">
            <a:avLst/>
          </a:prstGeom>
          <a:solidFill>
            <a:srgbClr val="134A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600" b="1">
                <a:solidFill>
                  <a:srgbClr val="FFFFFF"/>
                </a:solidFill>
                <a:latin typeface="Calibri" panose="020F0502020204030204" pitchFamily="34" charset="0"/>
              </a:rPr>
              <a:t>INTRODUCTION</a:t>
            </a:r>
          </a:p>
        </p:txBody>
      </p:sp>
      <p:sp>
        <p:nvSpPr>
          <p:cNvPr id="13327" name="Text Box 203">
            <a:extLst>
              <a:ext uri="{FF2B5EF4-FFF2-40B4-BE49-F238E27FC236}">
                <a16:creationId xmlns:a16="http://schemas.microsoft.com/office/drawing/2014/main" id="{C9EDA329-9342-E04C-AA74-8E3D5E706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838200"/>
            <a:ext cx="33147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8000" b="1" dirty="0">
                <a:solidFill>
                  <a:schemeClr val="bg1"/>
                </a:solidFill>
                <a:latin typeface="+mj-lt"/>
              </a:rPr>
              <a:t>INSERT TITLE HERE</a:t>
            </a:r>
          </a:p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+mj-lt"/>
              </a:rPr>
              <a:t>Authors</a:t>
            </a:r>
          </a:p>
          <a:p>
            <a:pPr algn="ctr">
              <a:defRPr/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Affiliations</a:t>
            </a:r>
          </a:p>
        </p:txBody>
      </p:sp>
      <p:sp>
        <p:nvSpPr>
          <p:cNvPr id="5126" name="Rectangle 190">
            <a:extLst>
              <a:ext uri="{FF2B5EF4-FFF2-40B4-BE49-F238E27FC236}">
                <a16:creationId xmlns:a16="http://schemas.microsoft.com/office/drawing/2014/main" id="{CDE273F9-7194-B840-B498-B9E1F6452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4517688"/>
            <a:ext cx="10093325" cy="914400"/>
          </a:xfrm>
          <a:prstGeom prst="rect">
            <a:avLst/>
          </a:prstGeom>
          <a:solidFill>
            <a:srgbClr val="134A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600" b="1">
                <a:solidFill>
                  <a:srgbClr val="FFFFFF"/>
                </a:solidFill>
                <a:latin typeface="Calibri" panose="020F0502020204030204" pitchFamily="34" charset="0"/>
              </a:rPr>
              <a:t>METHODS</a:t>
            </a:r>
          </a:p>
        </p:txBody>
      </p:sp>
      <p:sp>
        <p:nvSpPr>
          <p:cNvPr id="5127" name="TextBox 39">
            <a:extLst>
              <a:ext uri="{FF2B5EF4-FFF2-40B4-BE49-F238E27FC236}">
                <a16:creationId xmlns:a16="http://schemas.microsoft.com/office/drawing/2014/main" id="{EB79FD96-1641-D843-89EF-C1CD64E04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350" y="6102350"/>
            <a:ext cx="9155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INSERT TEXT HERE</a:t>
            </a:r>
          </a:p>
        </p:txBody>
      </p:sp>
      <p:sp>
        <p:nvSpPr>
          <p:cNvPr id="5128" name="TextBox 41">
            <a:extLst>
              <a:ext uri="{FF2B5EF4-FFF2-40B4-BE49-F238E27FC236}">
                <a16:creationId xmlns:a16="http://schemas.microsoft.com/office/drawing/2014/main" id="{EC479F6A-7F43-5E40-9FE1-16E739F9D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063" y="15728950"/>
            <a:ext cx="9215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INSERT TEXT HERE</a:t>
            </a:r>
          </a:p>
        </p:txBody>
      </p:sp>
      <p:sp>
        <p:nvSpPr>
          <p:cNvPr id="5129" name="Rectangle 11">
            <a:extLst>
              <a:ext uri="{FF2B5EF4-FFF2-40B4-BE49-F238E27FC236}">
                <a16:creationId xmlns:a16="http://schemas.microsoft.com/office/drawing/2014/main" id="{9357ACA2-DA25-0B46-ABCA-C05085E1C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16825" y="11112500"/>
            <a:ext cx="10074275" cy="10320338"/>
          </a:xfrm>
          <a:prstGeom prst="rect">
            <a:avLst/>
          </a:prstGeom>
          <a:solidFill>
            <a:srgbClr val="C3D69B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130" name="Text Box 200">
            <a:extLst>
              <a:ext uri="{FF2B5EF4-FFF2-40B4-BE49-F238E27FC236}">
                <a16:creationId xmlns:a16="http://schemas.microsoft.com/office/drawing/2014/main" id="{8FBEBA75-8976-3544-8568-F007A7245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43900" y="11569700"/>
            <a:ext cx="89662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7539" tIns="78769" rIns="157539" bIns="78769">
            <a:spAutoFit/>
          </a:bodyPr>
          <a:lstStyle>
            <a:lvl1pPr marL="342900" indent="-342900" defTabSz="15748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15748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396875" defTabSz="15748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15748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15748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157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157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157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157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2"/>
            <a:r>
              <a:rPr lang="en-US" altLang="en-US" sz="3000">
                <a:solidFill>
                  <a:srgbClr val="000000"/>
                </a:solidFill>
                <a:latin typeface="Calibri" panose="020F0502020204030204" pitchFamily="34" charset="0"/>
              </a:rPr>
              <a:t>Add shapes behind text boxes, and/or graphics, for visual grouping of similar content</a:t>
            </a:r>
          </a:p>
        </p:txBody>
      </p:sp>
      <p:sp>
        <p:nvSpPr>
          <p:cNvPr id="5131" name="Rectangle 72">
            <a:extLst>
              <a:ext uri="{FF2B5EF4-FFF2-40B4-BE49-F238E27FC236}">
                <a16:creationId xmlns:a16="http://schemas.microsoft.com/office/drawing/2014/main" id="{020EF491-3576-B24F-A3B4-15F3405F2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69500" y="13462000"/>
            <a:ext cx="5715000" cy="266700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132" name="Rectangle 74">
            <a:extLst>
              <a:ext uri="{FF2B5EF4-FFF2-40B4-BE49-F238E27FC236}">
                <a16:creationId xmlns:a16="http://schemas.microsoft.com/office/drawing/2014/main" id="{D34686B1-B622-0C4B-A371-FEAE4BD7B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69500" y="17424400"/>
            <a:ext cx="5715000" cy="266700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133" name="Rectangle 1">
            <a:extLst>
              <a:ext uri="{FF2B5EF4-FFF2-40B4-BE49-F238E27FC236}">
                <a16:creationId xmlns:a16="http://schemas.microsoft.com/office/drawing/2014/main" id="{0FCED124-5CC4-B946-8454-539235E3A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9213" y="5264150"/>
            <a:ext cx="18392775" cy="1740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2000" b="1">
                <a:solidFill>
                  <a:schemeClr val="bg1"/>
                </a:solidFill>
                <a:latin typeface="Calibri" panose="020F0502020204030204" pitchFamily="34" charset="0"/>
              </a:rPr>
              <a:t>Key finding goes here, </a:t>
            </a:r>
            <a:br>
              <a:rPr lang="en-US" altLang="en-US" sz="12000" b="1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12000">
                <a:solidFill>
                  <a:schemeClr val="bg1"/>
                </a:solidFill>
                <a:latin typeface="Calibri" panose="020F0502020204030204" pitchFamily="34" charset="0"/>
              </a:rPr>
              <a:t>stated simply in common language. </a:t>
            </a:r>
            <a:r>
              <a:rPr lang="en-US" altLang="en-US" sz="12000" b="1">
                <a:solidFill>
                  <a:schemeClr val="bg1"/>
                </a:solidFill>
                <a:latin typeface="Calibri" panose="020F0502020204030204" pitchFamily="34" charset="0"/>
              </a:rPr>
              <a:t>Highlight</a:t>
            </a:r>
            <a:r>
              <a:rPr lang="en-US" altLang="en-US" sz="12000">
                <a:solidFill>
                  <a:schemeClr val="bg1"/>
                </a:solidFill>
                <a:latin typeface="Calibri" panose="020F0502020204030204" pitchFamily="34" charset="0"/>
              </a:rPr>
              <a:t> key points and </a:t>
            </a:r>
            <a:r>
              <a:rPr lang="en-US" altLang="en-US" sz="12000" b="1">
                <a:solidFill>
                  <a:schemeClr val="bg1"/>
                </a:solidFill>
                <a:latin typeface="Calibri" panose="020F0502020204030204" pitchFamily="34" charset="0"/>
              </a:rPr>
              <a:t>key words</a:t>
            </a:r>
            <a:r>
              <a:rPr lang="en-US" altLang="en-US" sz="1200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algn="ctr"/>
            <a:endParaRPr lang="en-US" altLang="en-US" sz="8800" b="1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altLang="en-US" sz="6600" b="1">
                <a:solidFill>
                  <a:schemeClr val="bg1"/>
                </a:solidFill>
                <a:latin typeface="Calibri" panose="020F0502020204030204" pitchFamily="34" charset="0"/>
              </a:rPr>
              <a:t>Paragraph making statement to further expound upon headline in a few sentences.</a:t>
            </a:r>
          </a:p>
          <a:p>
            <a:pPr algn="ctr"/>
            <a:endParaRPr lang="en-US" altLang="en-US" sz="66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189">
            <a:extLst>
              <a:ext uri="{FF2B5EF4-FFF2-40B4-BE49-F238E27FC236}">
                <a16:creationId xmlns:a16="http://schemas.microsoft.com/office/drawing/2014/main" id="{23528C14-EEFF-DC42-AB49-490E90E14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40638" y="22098000"/>
            <a:ext cx="10077450" cy="914400"/>
          </a:xfrm>
          <a:prstGeom prst="rect">
            <a:avLst/>
          </a:prstGeom>
          <a:solidFill>
            <a:srgbClr val="134A3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 b="1" cap="all" dirty="0">
                <a:solidFill>
                  <a:srgbClr val="FFFFFF"/>
                </a:solidFill>
                <a:latin typeface="Calibri" charset="0"/>
                <a:ea typeface="ＭＳ Ｐゴシック" charset="0"/>
                <a:cs typeface="MS PGothic" charset="0"/>
              </a:rPr>
              <a:t>Conclusions</a:t>
            </a:r>
          </a:p>
        </p:txBody>
      </p:sp>
      <p:sp>
        <p:nvSpPr>
          <p:cNvPr id="27" name="Rectangle 190">
            <a:extLst>
              <a:ext uri="{FF2B5EF4-FFF2-40B4-BE49-F238E27FC236}">
                <a16:creationId xmlns:a16="http://schemas.microsoft.com/office/drawing/2014/main" id="{FBB3ED55-9ECF-944A-90E7-B171E3FDD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7463" y="4921250"/>
            <a:ext cx="10093325" cy="914400"/>
          </a:xfrm>
          <a:prstGeom prst="rect">
            <a:avLst/>
          </a:prstGeom>
          <a:solidFill>
            <a:srgbClr val="134A3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 b="1" cap="all" dirty="0">
                <a:solidFill>
                  <a:srgbClr val="FFFFFF"/>
                </a:solidFill>
                <a:latin typeface="Calibri" charset="0"/>
                <a:ea typeface="ＭＳ Ｐゴシック" charset="0"/>
                <a:cs typeface="MS PGothic" charset="0"/>
              </a:rPr>
              <a:t>Results</a:t>
            </a:r>
          </a:p>
        </p:txBody>
      </p:sp>
      <p:sp>
        <p:nvSpPr>
          <p:cNvPr id="5136" name="TextBox 39">
            <a:extLst>
              <a:ext uri="{FF2B5EF4-FFF2-40B4-BE49-F238E27FC236}">
                <a16:creationId xmlns:a16="http://schemas.microsoft.com/office/drawing/2014/main" id="{C9D60D90-7C4B-994B-B5D6-0ECA24CDC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29600" y="23241000"/>
            <a:ext cx="9155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INSERT TEXT HERE</a:t>
            </a:r>
          </a:p>
        </p:txBody>
      </p:sp>
      <p:sp>
        <p:nvSpPr>
          <p:cNvPr id="5137" name="TextBox 41">
            <a:extLst>
              <a:ext uri="{FF2B5EF4-FFF2-40B4-BE49-F238E27FC236}">
                <a16:creationId xmlns:a16="http://schemas.microsoft.com/office/drawing/2014/main" id="{F704B7B5-BA20-094F-9C63-61C9968BE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8313" y="6069013"/>
            <a:ext cx="9215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INSERT TEXT HERE</a:t>
            </a:r>
          </a:p>
        </p:txBody>
      </p:sp>
      <p:sp>
        <p:nvSpPr>
          <p:cNvPr id="5138" name="Rectangle 74">
            <a:extLst>
              <a:ext uri="{FF2B5EF4-FFF2-40B4-BE49-F238E27FC236}">
                <a16:creationId xmlns:a16="http://schemas.microsoft.com/office/drawing/2014/main" id="{1D7EF88B-4045-1C4D-B1E6-6990350D4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0488" y="24584025"/>
            <a:ext cx="20854987" cy="7150100"/>
          </a:xfrm>
          <a:custGeom>
            <a:avLst/>
            <a:gdLst>
              <a:gd name="T0" fmla="*/ 0 w 20854944"/>
              <a:gd name="T1" fmla="*/ 0 h 7149426"/>
              <a:gd name="T2" fmla="*/ 20855072 w 20854944"/>
              <a:gd name="T3" fmla="*/ 0 h 7149426"/>
              <a:gd name="T4" fmla="*/ 20855073 w 20854944"/>
              <a:gd name="T5" fmla="*/ 7151448 h 7149426"/>
              <a:gd name="T6" fmla="*/ 0 w 20854944"/>
              <a:gd name="T7" fmla="*/ 7129161 h 7149426"/>
              <a:gd name="T8" fmla="*/ 0 w 20854944"/>
              <a:gd name="T9" fmla="*/ 0 h 71494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54944" h="7149426">
                <a:moveTo>
                  <a:pt x="0" y="0"/>
                </a:moveTo>
                <a:lnTo>
                  <a:pt x="20854943" y="0"/>
                </a:lnTo>
                <a:cubicBezTo>
                  <a:pt x="20854943" y="2383142"/>
                  <a:pt x="20854944" y="4766284"/>
                  <a:pt x="20854944" y="7149426"/>
                </a:cubicBezTo>
                <a:lnTo>
                  <a:pt x="0" y="7127145"/>
                </a:lnTo>
                <a:lnTo>
                  <a:pt x="0" y="0"/>
                </a:lnTo>
                <a:close/>
              </a:path>
            </a:pathLst>
          </a:custGeom>
          <a:solidFill>
            <a:srgbClr val="0F594E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TextBox 39">
            <a:extLst>
              <a:ext uri="{FF2B5EF4-FFF2-40B4-BE49-F238E27FC236}">
                <a16:creationId xmlns:a16="http://schemas.microsoft.com/office/drawing/2014/main" id="{AC693CE4-F86C-5347-91BD-F471B5489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45100" y="29630688"/>
            <a:ext cx="91551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2800">
                <a:solidFill>
                  <a:schemeClr val="bg1"/>
                </a:solidFill>
                <a:latin typeface="Calibri" panose="020F0502020204030204" pitchFamily="34" charset="0"/>
              </a:rPr>
              <a:t>Brief directions of call to action</a:t>
            </a:r>
          </a:p>
          <a:p>
            <a:pPr algn="r"/>
            <a:r>
              <a:rPr lang="en-US" altLang="en-US" sz="2800">
                <a:solidFill>
                  <a:schemeClr val="bg1"/>
                </a:solidFill>
                <a:latin typeface="Calibri" panose="020F0502020204030204" pitchFamily="34" charset="0"/>
              </a:rPr>
              <a:t>Replace QR Code</a:t>
            </a:r>
          </a:p>
        </p:txBody>
      </p:sp>
      <p:grpSp>
        <p:nvGrpSpPr>
          <p:cNvPr id="5140" name="Group 31">
            <a:extLst>
              <a:ext uri="{FF2B5EF4-FFF2-40B4-BE49-F238E27FC236}">
                <a16:creationId xmlns:a16="http://schemas.microsoft.com/office/drawing/2014/main" id="{40822959-1162-2A4A-8E70-85BAC2B852B1}"/>
              </a:ext>
            </a:extLst>
          </p:cNvPr>
          <p:cNvGrpSpPr>
            <a:grpSpLocks/>
          </p:cNvGrpSpPr>
          <p:nvPr/>
        </p:nvGrpSpPr>
        <p:grpSpPr bwMode="auto">
          <a:xfrm>
            <a:off x="25482550" y="37639625"/>
            <a:ext cx="5815013" cy="2743200"/>
            <a:chOff x="21959302" y="32035803"/>
            <a:chExt cx="3971925" cy="2266950"/>
          </a:xfrm>
        </p:grpSpPr>
        <p:pic>
          <p:nvPicPr>
            <p:cNvPr id="5144" name="Picture 3" descr="smartphone-1132675_1280-white.png">
              <a:extLst>
                <a:ext uri="{FF2B5EF4-FFF2-40B4-BE49-F238E27FC236}">
                  <a16:creationId xmlns:a16="http://schemas.microsoft.com/office/drawing/2014/main" id="{AF698A5A-1EFB-9E46-B88A-3DE165BF0A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9302" y="32035803"/>
              <a:ext cx="852488" cy="1331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5" name="Picture 4">
              <a:extLst>
                <a:ext uri="{FF2B5EF4-FFF2-40B4-BE49-F238E27FC236}">
                  <a16:creationId xmlns:a16="http://schemas.microsoft.com/office/drawing/2014/main" id="{EDE59846-2733-3643-B9D0-757B0A499A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5196" y="32048503"/>
              <a:ext cx="2536031" cy="2254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41" name="Picture 28">
            <a:extLst>
              <a:ext uri="{FF2B5EF4-FFF2-40B4-BE49-F238E27FC236}">
                <a16:creationId xmlns:a16="http://schemas.microsoft.com/office/drawing/2014/main" id="{0445EE4B-8200-BF45-923E-72DC792011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307975"/>
            <a:ext cx="5194300" cy="360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3" descr="smartphone-1132675_1280-white.png">
            <a:extLst>
              <a:ext uri="{FF2B5EF4-FFF2-40B4-BE49-F238E27FC236}">
                <a16:creationId xmlns:a16="http://schemas.microsoft.com/office/drawing/2014/main" id="{E283D808-6249-3040-85D1-1C2DF15153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8950" y="27979688"/>
            <a:ext cx="985838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4">
            <a:extLst>
              <a:ext uri="{FF2B5EF4-FFF2-40B4-BE49-F238E27FC236}">
                <a16:creationId xmlns:a16="http://schemas.microsoft.com/office/drawing/2014/main" id="{360C838E-8FB5-CE4D-9BD7-4ECDED057B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8988" y="27960638"/>
            <a:ext cx="2535237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fessio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Mary - Design Services:Applications:Microsoft Office 98:Templates:Presentation Designs:Professional</Template>
  <TotalTime>11825</TotalTime>
  <Words>80</Words>
  <Application>Microsoft Macintosh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Times New Roman</vt:lpstr>
      <vt:lpstr>MS PGothic</vt:lpstr>
      <vt:lpstr>Arial</vt:lpstr>
      <vt:lpstr>Calibri</vt:lpstr>
      <vt:lpstr>Cambria</vt:lpstr>
      <vt:lpstr>Monotype Sorts</vt:lpstr>
      <vt:lpstr>MS PGothic</vt:lpstr>
      <vt:lpstr>Professional</vt:lpstr>
      <vt:lpstr>PowerPoint Presentation</vt:lpstr>
    </vt:vector>
  </TitlesOfParts>
  <Manager/>
  <Company>Wayne State University School of Medicine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subject/>
  <dc:creator>Matthew C Garin</dc:creator>
  <cp:keywords/>
  <dc:description>Wayne State University School of Medicine PowerPoint poster template</dc:description>
  <cp:lastModifiedBy>Steven Pierce</cp:lastModifiedBy>
  <cp:revision>60</cp:revision>
  <cp:lastPrinted>2001-03-22T18:09:03Z</cp:lastPrinted>
  <dcterms:created xsi:type="dcterms:W3CDTF">2001-03-21T18:27:48Z</dcterms:created>
  <dcterms:modified xsi:type="dcterms:W3CDTF">2022-01-10T16:02:36Z</dcterms:modified>
  <cp:category/>
</cp:coreProperties>
</file>