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25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8404800" cy="164592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716305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432610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2148914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2865218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3581522" algn="l" defTabSz="716305" rtl="0" eaLnBrk="1" latinLnBrk="0" hangingPunct="1">
      <a:defRPr sz="3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4297826" algn="l" defTabSz="716305" rtl="0" eaLnBrk="1" latinLnBrk="0" hangingPunct="1">
      <a:defRPr sz="3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5014131" algn="l" defTabSz="716305" rtl="0" eaLnBrk="1" latinLnBrk="0" hangingPunct="1">
      <a:defRPr sz="3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5730436" algn="l" defTabSz="716305" rtl="0" eaLnBrk="1" latinLnBrk="0" hangingPunct="1">
      <a:defRPr sz="3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84"/>
    <p:restoredTop sz="94641"/>
  </p:normalViewPr>
  <p:slideViewPr>
    <p:cSldViewPr snapToGrid="0" snapToObjects="1">
      <p:cViewPr varScale="1">
        <p:scale>
          <a:sx n="43" d="100"/>
          <a:sy n="43" d="100"/>
        </p:scale>
        <p:origin x="344" y="1912"/>
      </p:cViewPr>
      <p:guideLst>
        <p:guide orient="horz" pos="5184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99E37-DC49-4945-B663-E4AD47EDB4F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6BAE6-7723-E442-BF78-D6242EB4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55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BDDD7-60C3-F645-9706-C948BB530C3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571500" y="685800"/>
            <a:ext cx="8001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27A0A-4562-BD41-953C-09E449B2B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021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1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16305" algn="l" defTabSz="71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32610" algn="l" defTabSz="71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48914" algn="l" defTabSz="71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865218" algn="l" defTabSz="71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581522" algn="l" defTabSz="71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297826" algn="l" defTabSz="71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14131" algn="l" defTabSz="71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30436" algn="l" defTabSz="71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571500" y="685800"/>
            <a:ext cx="8001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27A0A-4562-BD41-953C-09E449B2BB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3" y="6355080"/>
            <a:ext cx="15001875" cy="1010412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3284" tIns="71642" rIns="143284" bIns="71642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9996" y="-2219"/>
            <a:ext cx="38414796" cy="1646142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3284" tIns="71642" rIns="143284" bIns="7164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3431879" y="4152969"/>
            <a:ext cx="23724217" cy="2890334"/>
          </a:xfrm>
        </p:spPr>
        <p:txBody>
          <a:bodyPr bIns="14329" anchor="b"/>
          <a:lstStyle>
            <a:lvl1pPr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5091568" y="5930223"/>
            <a:ext cx="27346752" cy="790222"/>
          </a:xfrm>
        </p:spPr>
        <p:txBody>
          <a:bodyPr tIns="14329">
            <a:normAutofit/>
          </a:bodyPr>
          <a:lstStyle>
            <a:lvl1pPr marL="0" indent="0" algn="l">
              <a:buNone/>
              <a:defRPr kumimoji="0" lang="en-US" sz="2200" b="0" i="0" u="none" strike="noStrike" kern="1200" cap="all" spc="626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716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32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49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6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82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98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14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31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4328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E4802-FFA0-3C48-AF0A-A171589D3E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480" y="659133"/>
            <a:ext cx="8641080" cy="112280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40" y="659133"/>
            <a:ext cx="25283160" cy="112280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B9A6C-3D14-A749-8B60-EB5E6FDB89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3F6B0-8CFA-DF46-89CB-D2AA61655A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9996" y="-2219"/>
            <a:ext cx="38414796" cy="1646142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3284" tIns="71642" rIns="143284" bIns="71642"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3" y="6355080"/>
            <a:ext cx="15001875" cy="1010412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3284" tIns="71642" rIns="143284" bIns="7164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3441478" y="4144171"/>
            <a:ext cx="23734167" cy="2898022"/>
          </a:xfrm>
        </p:spPr>
        <p:txBody>
          <a:bodyPr bIns="14329" anchor="b"/>
          <a:lstStyle>
            <a:lvl1pPr algn="l">
              <a:defRPr kumimoji="0" lang="en-US" sz="5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4328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5107840" y="5923931"/>
            <a:ext cx="27344218" cy="790042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2200" b="0" i="0" u="none" strike="noStrike" kern="1200" cap="all" spc="626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71641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3283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4925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6567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8209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29851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1493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73135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4328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6432" y="2633473"/>
            <a:ext cx="13441680" cy="8909914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740069" y="2633473"/>
            <a:ext cx="13441680" cy="8909914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05677-B2D6-CD4A-9690-25EC3D385F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6432" y="2633472"/>
            <a:ext cx="13441680" cy="1316736"/>
          </a:xfrm>
        </p:spPr>
        <p:txBody>
          <a:bodyPr anchor="b">
            <a:normAutofit/>
          </a:bodyPr>
          <a:lstStyle>
            <a:lvl1pPr marL="0" indent="0">
              <a:buNone/>
              <a:defRPr lang="en-US" sz="2200" b="0" kern="1200" cap="all" spc="626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716419" indent="0">
              <a:buNone/>
              <a:defRPr sz="3100" b="1"/>
            </a:lvl2pPr>
            <a:lvl3pPr marL="1432838" indent="0">
              <a:buNone/>
              <a:defRPr sz="2800" b="1"/>
            </a:lvl3pPr>
            <a:lvl4pPr marL="2149257" indent="0">
              <a:buNone/>
              <a:defRPr sz="2500" b="1"/>
            </a:lvl4pPr>
            <a:lvl5pPr marL="2865676" indent="0">
              <a:buNone/>
              <a:defRPr sz="2500" b="1"/>
            </a:lvl5pPr>
            <a:lvl6pPr marL="3582095" indent="0">
              <a:buNone/>
              <a:defRPr sz="2500" b="1"/>
            </a:lvl6pPr>
            <a:lvl7pPr marL="4298514" indent="0">
              <a:buNone/>
              <a:defRPr sz="2500" b="1"/>
            </a:lvl7pPr>
            <a:lvl8pPr marL="5014933" indent="0">
              <a:buNone/>
              <a:defRPr sz="2500" b="1"/>
            </a:lvl8pPr>
            <a:lvl9pPr marL="5731352" indent="0">
              <a:buNone/>
              <a:defRPr sz="2500" b="1"/>
            </a:lvl9pPr>
          </a:lstStyle>
          <a:p>
            <a:pPr marL="0" lvl="0" indent="0" algn="l" defTabSz="143283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0430" y="4084435"/>
            <a:ext cx="13441680" cy="746150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740069" y="2633472"/>
            <a:ext cx="13441680" cy="1316736"/>
          </a:xfrm>
        </p:spPr>
        <p:txBody>
          <a:bodyPr anchor="b">
            <a:normAutofit/>
          </a:bodyPr>
          <a:lstStyle>
            <a:lvl1pPr marL="0" indent="0">
              <a:buNone/>
              <a:defRPr lang="en-US" sz="2200" b="0" kern="1200" cap="all" spc="626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716419" indent="0">
              <a:buNone/>
              <a:defRPr sz="3100" b="1"/>
            </a:lvl2pPr>
            <a:lvl3pPr marL="1432838" indent="0">
              <a:buNone/>
              <a:defRPr sz="2800" b="1"/>
            </a:lvl3pPr>
            <a:lvl4pPr marL="2149257" indent="0">
              <a:buNone/>
              <a:defRPr sz="2500" b="1"/>
            </a:lvl4pPr>
            <a:lvl5pPr marL="2865676" indent="0">
              <a:buNone/>
              <a:defRPr sz="2500" b="1"/>
            </a:lvl5pPr>
            <a:lvl6pPr marL="3582095" indent="0">
              <a:buNone/>
              <a:defRPr sz="2500" b="1"/>
            </a:lvl6pPr>
            <a:lvl7pPr marL="4298514" indent="0">
              <a:buNone/>
              <a:defRPr sz="2500" b="1"/>
            </a:lvl7pPr>
            <a:lvl8pPr marL="5014933" indent="0">
              <a:buNone/>
              <a:defRPr sz="2500" b="1"/>
            </a:lvl8pPr>
            <a:lvl9pPr marL="5731352" indent="0">
              <a:buNone/>
              <a:defRPr sz="2500" b="1"/>
            </a:lvl9pPr>
          </a:lstStyle>
          <a:p>
            <a:pPr marL="0" lvl="0" indent="0" algn="l" defTabSz="143283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740069" y="4084435"/>
            <a:ext cx="13441680" cy="746150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12587-33A9-B641-A1A2-CDB6A5E134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70972-3888-4B4C-9F25-C4F30D00D0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3C1B4-D5C0-2F47-818F-E52BD30133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3" y="6355080"/>
            <a:ext cx="15001875" cy="1010412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3284" tIns="71642" rIns="143284" bIns="71642"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7992433" y="-7992428"/>
            <a:ext cx="16459200" cy="3244406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3284" tIns="71642" rIns="143284" bIns="71642" rtlCol="0" anchor="ctr"/>
          <a:lstStyle/>
          <a:p>
            <a:pPr marL="0" algn="ctr" defTabSz="1432838" rtl="0" eaLnBrk="1" latinLnBrk="0" hangingPunct="1"/>
            <a:endParaRPr lang="en-US" sz="2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3296706" y="3782653"/>
            <a:ext cx="21890736" cy="2614625"/>
          </a:xfrm>
        </p:spPr>
        <p:txBody>
          <a:bodyPr bIns="0" anchor="b"/>
          <a:lstStyle>
            <a:lvl1pPr algn="l">
              <a:def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4328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48122" y="6285396"/>
            <a:ext cx="15992671" cy="7979249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5451406" y="5408125"/>
            <a:ext cx="24337992" cy="1495954"/>
          </a:xfrm>
        </p:spPr>
        <p:txBody>
          <a:bodyPr>
            <a:normAutofit/>
          </a:bodyPr>
          <a:lstStyle>
            <a:lvl1pPr marL="0" indent="0">
              <a:buNone/>
              <a:defRPr lang="en-US" sz="22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16419" indent="0">
              <a:buNone/>
              <a:defRPr sz="1900"/>
            </a:lvl2pPr>
            <a:lvl3pPr marL="1432838" indent="0">
              <a:buNone/>
              <a:defRPr sz="1500"/>
            </a:lvl3pPr>
            <a:lvl4pPr marL="2149257" indent="0">
              <a:buNone/>
              <a:defRPr sz="1400"/>
            </a:lvl4pPr>
            <a:lvl5pPr marL="2865676" indent="0">
              <a:buNone/>
              <a:defRPr sz="1400"/>
            </a:lvl5pPr>
            <a:lvl6pPr marL="3582095" indent="0">
              <a:buNone/>
              <a:defRPr sz="1400"/>
            </a:lvl6pPr>
            <a:lvl7pPr marL="4298514" indent="0">
              <a:buNone/>
              <a:defRPr sz="1400"/>
            </a:lvl7pPr>
            <a:lvl8pPr marL="5014933" indent="0">
              <a:buNone/>
              <a:defRPr sz="1400"/>
            </a:lvl8pPr>
            <a:lvl9pPr marL="5731352" indent="0">
              <a:buNone/>
              <a:defRPr sz="1400"/>
            </a:lvl9pPr>
          </a:lstStyle>
          <a:p>
            <a:pPr marL="0" marR="0" lvl="0" indent="0" algn="l" defTabSz="1432838" rtl="0" eaLnBrk="1" fontAlgn="auto" latinLnBrk="0" hangingPunct="1">
              <a:lnSpc>
                <a:spcPct val="100000"/>
              </a:lnSpc>
              <a:spcBef>
                <a:spcPts val="47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B21E8DC-3A23-5D4A-9A30-6F3204F722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8521070" y="0"/>
            <a:ext cx="29883735" cy="164592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286568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3" y="6355080"/>
            <a:ext cx="15001875" cy="1010412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3284" tIns="71642" rIns="143284" bIns="71642"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" y="12115800"/>
            <a:ext cx="15001875" cy="43434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3284" tIns="71642" rIns="143284" bIns="7164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819028" y="4122003"/>
            <a:ext cx="23042880" cy="2081866"/>
          </a:xfrm>
        </p:spPr>
        <p:txBody>
          <a:bodyPr anchor="b"/>
          <a:lstStyle>
            <a:lvl1pPr algn="l">
              <a:defRPr sz="44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4802615" y="5233271"/>
            <a:ext cx="25605489" cy="1777594"/>
          </a:xfrm>
        </p:spPr>
        <p:txBody>
          <a:bodyPr/>
          <a:lstStyle>
            <a:lvl1pPr marL="0" indent="0">
              <a:buNone/>
              <a:defRPr sz="2200">
                <a:solidFill>
                  <a:schemeClr val="tx2"/>
                </a:solidFill>
              </a:defRPr>
            </a:lvl1pPr>
            <a:lvl2pPr marL="716419" indent="0">
              <a:buNone/>
              <a:defRPr sz="1900"/>
            </a:lvl2pPr>
            <a:lvl3pPr marL="1432838" indent="0">
              <a:buNone/>
              <a:defRPr sz="1500"/>
            </a:lvl3pPr>
            <a:lvl4pPr marL="2149257" indent="0">
              <a:buNone/>
              <a:defRPr sz="1400"/>
            </a:lvl4pPr>
            <a:lvl5pPr marL="2865676" indent="0">
              <a:buNone/>
              <a:defRPr sz="1400"/>
            </a:lvl5pPr>
            <a:lvl6pPr marL="3582095" indent="0">
              <a:buNone/>
              <a:defRPr sz="1400"/>
            </a:lvl6pPr>
            <a:lvl7pPr marL="4298514" indent="0">
              <a:buNone/>
              <a:defRPr sz="1400"/>
            </a:lvl7pPr>
            <a:lvl8pPr marL="5014933" indent="0">
              <a:buNone/>
              <a:defRPr sz="1400"/>
            </a:lvl8pPr>
            <a:lvl9pPr marL="573135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1DBFA-B356-4448-9A6A-B2D9F7220B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2000"/>
            <a:duotone>
              <a:schemeClr val="bg1">
                <a:tint val="93000"/>
                <a:shade val="85000"/>
              </a:schemeClr>
              <a:schemeClr val="bg1">
                <a:tint val="96000"/>
                <a:shade val="99000"/>
              </a:schemeClr>
            </a:duotone>
            <a:lum/>
          </a:blip>
          <a:srcRect/>
          <a:tile tx="0" ty="0" sx="50000" sy="5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0002" y="12121526"/>
            <a:ext cx="15011880" cy="433768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3284" tIns="71642" rIns="143284" bIns="71642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9996" y="12123103"/>
            <a:ext cx="38414796" cy="433610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3284" tIns="71642" rIns="143284" bIns="71642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56432" y="877824"/>
            <a:ext cx="31587948" cy="1316736"/>
          </a:xfrm>
          <a:prstGeom prst="rect">
            <a:avLst/>
          </a:prstGeom>
        </p:spPr>
        <p:txBody>
          <a:bodyPr vert="horz" lIns="143284" tIns="71642" rIns="143284" bIns="71642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6432" y="2641509"/>
            <a:ext cx="31587948" cy="8591638"/>
          </a:xfrm>
          <a:prstGeom prst="rect">
            <a:avLst/>
          </a:prstGeom>
        </p:spPr>
        <p:txBody>
          <a:bodyPr vert="horz" lIns="143284" tIns="71642" rIns="143284" bIns="716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844905" y="14089082"/>
            <a:ext cx="9140343" cy="482803"/>
          </a:xfrm>
          <a:prstGeom prst="rect">
            <a:avLst/>
          </a:prstGeom>
        </p:spPr>
        <p:txBody>
          <a:bodyPr vert="horz" lIns="143284" tIns="71642" rIns="143284" bIns="71642" rtlCol="0" anchor="ctr"/>
          <a:lstStyle>
            <a:lvl1pPr algn="l">
              <a:defRPr sz="1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73558" y="15084293"/>
            <a:ext cx="19842480" cy="658368"/>
          </a:xfrm>
          <a:prstGeom prst="rect">
            <a:avLst/>
          </a:prstGeom>
        </p:spPr>
        <p:txBody>
          <a:bodyPr vert="horz" lIns="143284" tIns="71642" rIns="143284" bIns="71642" rtlCol="0" anchor="ctr"/>
          <a:lstStyle>
            <a:lvl1pPr algn="r">
              <a:defRPr sz="1500" cap="all" spc="314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284360" y="14809973"/>
            <a:ext cx="2112264" cy="1207008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14329" tIns="14329" rIns="14329" bIns="14329" rtlCol="0" anchor="ctr">
            <a:normAutofit/>
          </a:bodyPr>
          <a:lstStyle>
            <a:lvl1pPr algn="ctr"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39D51C-71C8-2E42-B1E7-17523532B7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0" r:id="rId1"/>
    <p:sldLayoutId id="2147484261" r:id="rId2"/>
    <p:sldLayoutId id="2147484262" r:id="rId3"/>
    <p:sldLayoutId id="2147484263" r:id="rId4"/>
    <p:sldLayoutId id="2147484264" r:id="rId5"/>
    <p:sldLayoutId id="2147484265" r:id="rId6"/>
    <p:sldLayoutId id="2147484266" r:id="rId7"/>
    <p:sldLayoutId id="2147484267" r:id="rId8"/>
    <p:sldLayoutId id="2147484268" r:id="rId9"/>
    <p:sldLayoutId id="2147484269" r:id="rId10"/>
    <p:sldLayoutId id="2147484270" r:id="rId11"/>
  </p:sldLayoutIdLst>
  <p:hf sldNum="0" hdr="0" ftr="0" dt="0"/>
  <p:txStyles>
    <p:titleStyle>
      <a:lvl1pPr algn="l" defTabSz="1432838" rtl="0" eaLnBrk="1" latinLnBrk="0" hangingPunct="1"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7314" indent="-537314" algn="l" defTabSz="1432838" rtl="0" eaLnBrk="1" latinLnBrk="0" hangingPunct="1">
        <a:spcBef>
          <a:spcPts val="1254"/>
        </a:spcBef>
        <a:buFont typeface="Arial" pitchFamily="34" charset="0"/>
        <a:buNone/>
        <a:defRPr sz="25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72239" indent="-272239" algn="l" defTabSz="1432838" rtl="0" eaLnBrk="1" latinLnBrk="0" hangingPunct="1">
        <a:spcBef>
          <a:spcPts val="470"/>
        </a:spcBef>
        <a:buClr>
          <a:schemeClr val="accent2"/>
        </a:buClr>
        <a:buFont typeface="Wingdings" pitchFamily="2" charset="2"/>
        <a:buChar char="§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630449" indent="-257910" algn="l" defTabSz="1432838" rtl="0" eaLnBrk="1" latinLnBrk="0" hangingPunct="1">
        <a:spcBef>
          <a:spcPts val="470"/>
        </a:spcBef>
        <a:buClr>
          <a:schemeClr val="accent2"/>
        </a:buClr>
        <a:buFont typeface="Wingdings" pitchFamily="2" charset="2"/>
        <a:buChar char="§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988658" indent="-257910" algn="l" defTabSz="1432838" rtl="0" eaLnBrk="1" latinLnBrk="0" hangingPunct="1">
        <a:spcBef>
          <a:spcPts val="470"/>
        </a:spcBef>
        <a:buClr>
          <a:schemeClr val="accent2"/>
        </a:buClr>
        <a:buFont typeface="Wingdings" pitchFamily="2" charset="2"/>
        <a:buChar char="§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1346868" indent="-272239" algn="l" defTabSz="1432838" rtl="0" eaLnBrk="1" latinLnBrk="0" hangingPunct="1">
        <a:spcBef>
          <a:spcPts val="470"/>
        </a:spcBef>
        <a:buClr>
          <a:schemeClr val="accent2"/>
        </a:buClr>
        <a:buFont typeface="Wingdings" pitchFamily="2" charset="2"/>
        <a:buChar char="§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1719406" indent="-272239" algn="l" defTabSz="1432838" rtl="0" eaLnBrk="1" latinLnBrk="0" hangingPunct="1">
        <a:spcBef>
          <a:spcPts val="470"/>
        </a:spcBef>
        <a:buClr>
          <a:schemeClr val="accent2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2120600" indent="-257910" algn="l" defTabSz="1432838" rtl="0" eaLnBrk="1" latinLnBrk="0" hangingPunct="1">
        <a:spcBef>
          <a:spcPts val="470"/>
        </a:spcBef>
        <a:buClr>
          <a:schemeClr val="accent2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2478810" indent="-257910" algn="l" defTabSz="1432838" rtl="0" eaLnBrk="1" latinLnBrk="0" hangingPunct="1">
        <a:spcBef>
          <a:spcPts val="470"/>
        </a:spcBef>
        <a:buClr>
          <a:schemeClr val="accent2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2808362" indent="-257910" algn="l" defTabSz="1432838" rtl="0" eaLnBrk="1" latinLnBrk="0" hangingPunct="1">
        <a:spcBef>
          <a:spcPts val="470"/>
        </a:spcBef>
        <a:buClr>
          <a:schemeClr val="accent2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283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6419" algn="l" defTabSz="143283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2838" algn="l" defTabSz="143283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49257" algn="l" defTabSz="143283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65676" algn="l" defTabSz="143283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82095" algn="l" defTabSz="143283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98514" algn="l" defTabSz="143283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14933" algn="l" defTabSz="143283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31352" algn="l" defTabSz="143283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458853" y="3023186"/>
            <a:ext cx="11843796" cy="478280"/>
          </a:xfrm>
          <a:solidFill>
            <a:schemeClr val="accent2">
              <a:alpha val="8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600" b="1" spc="98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Introduction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45163" y="3554075"/>
            <a:ext cx="11857482" cy="3992211"/>
          </a:xfrm>
          <a:prstGeom prst="rect">
            <a:avLst/>
          </a:prstGeom>
          <a:solidFill>
            <a:schemeClr val="lt1">
              <a:alpha val="89000"/>
            </a:schemeClr>
          </a:soli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9850" tIns="14925" rIns="29850" bIns="14925" rtlCol="0" anchor="ctr"/>
          <a:lstStyle/>
          <a:p>
            <a:pPr algn="ctr"/>
            <a:endParaRPr lang="en-US" sz="4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9" name="Title 13"/>
          <p:cNvSpPr txBox="1">
            <a:spLocks/>
          </p:cNvSpPr>
          <p:nvPr/>
        </p:nvSpPr>
        <p:spPr>
          <a:xfrm>
            <a:off x="458852" y="7710904"/>
            <a:ext cx="11843796" cy="480060"/>
          </a:xfrm>
          <a:prstGeom prst="rect">
            <a:avLst/>
          </a:prstGeom>
          <a:solidFill>
            <a:schemeClr val="accent2">
              <a:alpha val="8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143284" tIns="71642" rIns="143284" bIns="14329" rtlCol="0" anchor="ctr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600" b="1" spc="98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methods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8852" y="8238440"/>
            <a:ext cx="11843796" cy="7451422"/>
          </a:xfrm>
          <a:prstGeom prst="rect">
            <a:avLst/>
          </a:prstGeom>
          <a:solidFill>
            <a:schemeClr val="lt1">
              <a:alpha val="89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9850" tIns="14925" rIns="29850" bIns="14925" rtlCol="0" anchor="ctr"/>
          <a:lstStyle/>
          <a:p>
            <a:pPr algn="ctr"/>
            <a:endParaRPr lang="en-US" sz="4500" dirty="0">
              <a:latin typeface="Calibri"/>
              <a:cs typeface="Calibri"/>
            </a:endParaRPr>
          </a:p>
          <a:p>
            <a:pPr algn="ctr"/>
            <a:endParaRPr lang="en-US" sz="4500" dirty="0">
              <a:latin typeface="Calibri"/>
              <a:cs typeface="Calibri"/>
            </a:endParaRPr>
          </a:p>
          <a:p>
            <a:pPr algn="ctr"/>
            <a:endParaRPr lang="en-US" sz="4500" dirty="0">
              <a:latin typeface="Calibri"/>
              <a:cs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2367" y="3754057"/>
            <a:ext cx="10948595" cy="291752"/>
          </a:xfrm>
          <a:prstGeom prst="rect">
            <a:avLst/>
          </a:prstGeom>
          <a:noFill/>
        </p:spPr>
        <p:txBody>
          <a:bodyPr wrap="square" lIns="29850" tIns="14925" rIns="29850" bIns="14925" rtlCol="0"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1700" dirty="0"/>
              <a:t>INSERT TEXT HERE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2366" y="8445270"/>
            <a:ext cx="11288153" cy="291752"/>
          </a:xfrm>
          <a:prstGeom prst="rect">
            <a:avLst/>
          </a:prstGeom>
          <a:noFill/>
        </p:spPr>
        <p:txBody>
          <a:bodyPr wrap="square" lIns="29850" tIns="14925" rIns="29850" bIns="14925" rtlCol="0"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1700" dirty="0"/>
              <a:t>INSERT TEXT HERE</a:t>
            </a:r>
          </a:p>
        </p:txBody>
      </p:sp>
      <p:sp>
        <p:nvSpPr>
          <p:cNvPr id="27" name="Title 13"/>
          <p:cNvSpPr txBox="1">
            <a:spLocks/>
          </p:cNvSpPr>
          <p:nvPr/>
        </p:nvSpPr>
        <p:spPr>
          <a:xfrm>
            <a:off x="534284" y="133355"/>
            <a:ext cx="37289659" cy="1183241"/>
          </a:xfrm>
          <a:prstGeom prst="rect">
            <a:avLst/>
          </a:prstGeom>
          <a:solidFill>
            <a:schemeClr val="accent2">
              <a:alpha val="94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143284" tIns="0" rIns="143284" bIns="14329" rtlCol="0" anchor="t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cap="none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INSERT TITLE HERE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337843" y="1641685"/>
            <a:ext cx="25417538" cy="1076582"/>
          </a:xfrm>
          <a:prstGeom prst="rect">
            <a:avLst/>
          </a:prstGeom>
          <a:noFill/>
        </p:spPr>
        <p:txBody>
          <a:bodyPr wrap="square" lIns="29850" tIns="14925" rIns="29850" bIns="14925" rtlCol="0">
            <a:spAutoFit/>
          </a:bodyPr>
          <a:lstStyle/>
          <a:p>
            <a:pPr algn="ctr"/>
            <a:r>
              <a:rPr lang="en-US" sz="3400" b="1" dirty="0">
                <a:latin typeface="Calibri"/>
                <a:cs typeface="Calibri"/>
              </a:rPr>
              <a:t>AUTHORS</a:t>
            </a:r>
          </a:p>
          <a:p>
            <a:pPr algn="ctr"/>
            <a:r>
              <a:rPr lang="en-US" sz="3400" dirty="0">
                <a:latin typeface="Calibri"/>
                <a:cs typeface="Calibri"/>
              </a:rPr>
              <a:t>AFFILIATIONS </a:t>
            </a:r>
          </a:p>
        </p:txBody>
      </p:sp>
      <p:sp>
        <p:nvSpPr>
          <p:cNvPr id="40" name="Title 13"/>
          <p:cNvSpPr txBox="1">
            <a:spLocks/>
          </p:cNvSpPr>
          <p:nvPr/>
        </p:nvSpPr>
        <p:spPr>
          <a:xfrm>
            <a:off x="12829115" y="3019584"/>
            <a:ext cx="12497400" cy="481882"/>
          </a:xfrm>
          <a:prstGeom prst="rect">
            <a:avLst/>
          </a:prstGeom>
          <a:solidFill>
            <a:schemeClr val="accent2">
              <a:alpha val="8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143284" tIns="71642" rIns="143284" bIns="14329" rtlCol="0" anchor="ctr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600" b="1" spc="98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results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2829113" y="3558819"/>
            <a:ext cx="12497400" cy="3540959"/>
          </a:xfrm>
          <a:prstGeom prst="rect">
            <a:avLst/>
          </a:prstGeom>
          <a:solidFill>
            <a:schemeClr val="lt1">
              <a:alpha val="79000"/>
            </a:schemeClr>
          </a:soli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9850" tIns="14925" rIns="29850" bIns="14925" rtlCol="0" anchor="ctr"/>
          <a:lstStyle/>
          <a:p>
            <a:pPr algn="ctr"/>
            <a:endParaRPr lang="en-US" sz="4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2829115" y="7250666"/>
            <a:ext cx="12497400" cy="4329362"/>
          </a:xfrm>
          <a:prstGeom prst="rect">
            <a:avLst/>
          </a:prstGeom>
          <a:solidFill>
            <a:schemeClr val="lt1">
              <a:alpha val="68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9850" tIns="14925" rIns="29850" bIns="14925" rtlCol="0" anchor="ctr"/>
          <a:lstStyle/>
          <a:p>
            <a:pPr algn="ctr"/>
            <a:endParaRPr lang="en-US" sz="4500">
              <a:latin typeface="Calibri"/>
              <a:cs typeface="Calibri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5881155" y="3019583"/>
            <a:ext cx="11853667" cy="7677778"/>
          </a:xfrm>
          <a:prstGeom prst="rect">
            <a:avLst/>
          </a:prstGeom>
          <a:solidFill>
            <a:schemeClr val="lt1">
              <a:alpha val="89000"/>
            </a:schemeClr>
          </a:soli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9850" tIns="14925" rIns="29850" bIns="14925" rtlCol="0" anchor="ctr"/>
          <a:lstStyle/>
          <a:p>
            <a:pPr algn="ctr"/>
            <a:endParaRPr lang="en-US" sz="4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4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4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4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46" name="Title 13"/>
          <p:cNvSpPr txBox="1">
            <a:spLocks/>
          </p:cNvSpPr>
          <p:nvPr/>
        </p:nvSpPr>
        <p:spPr>
          <a:xfrm>
            <a:off x="25921897" y="10861982"/>
            <a:ext cx="11857482" cy="480060"/>
          </a:xfrm>
          <a:prstGeom prst="rect">
            <a:avLst/>
          </a:prstGeom>
          <a:solidFill>
            <a:schemeClr val="accent2">
              <a:alpha val="8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143284" tIns="71642" rIns="143284" bIns="14329" rtlCol="0" anchor="ctr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600" b="1" spc="98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Conclusion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5912028" y="11395143"/>
            <a:ext cx="11853666" cy="4294727"/>
          </a:xfrm>
          <a:prstGeom prst="rect">
            <a:avLst/>
          </a:prstGeom>
          <a:solidFill>
            <a:schemeClr val="lt1">
              <a:alpha val="89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9850" tIns="14925" rIns="29850" bIns="14925" rtlCol="0" anchor="ctr"/>
          <a:lstStyle/>
          <a:p>
            <a:pPr algn="ctr"/>
            <a:endParaRPr lang="en-US" sz="4500">
              <a:latin typeface="Calibri"/>
              <a:cs typeface="Calibri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2829115" y="11703503"/>
            <a:ext cx="12497400" cy="4459879"/>
          </a:xfrm>
          <a:prstGeom prst="rect">
            <a:avLst/>
          </a:prstGeom>
          <a:solidFill>
            <a:schemeClr val="lt1">
              <a:alpha val="68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9850" tIns="14925" rIns="29850" bIns="14925" rtlCol="0" anchor="ctr"/>
          <a:lstStyle/>
          <a:p>
            <a:pPr algn="ctr"/>
            <a:endParaRPr lang="en-US" sz="4500">
              <a:latin typeface="Calibri"/>
              <a:cs typeface="Calibri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061047" y="3718778"/>
            <a:ext cx="12038880" cy="291752"/>
          </a:xfrm>
          <a:prstGeom prst="rect">
            <a:avLst/>
          </a:prstGeom>
          <a:noFill/>
        </p:spPr>
        <p:txBody>
          <a:bodyPr wrap="square" lIns="29850" tIns="14925" rIns="29850" bIns="14925" rtlCol="0"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1700" dirty="0"/>
              <a:t>INSERT TEXT HERE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6649988" y="3260524"/>
            <a:ext cx="10401300" cy="291752"/>
          </a:xfrm>
          <a:prstGeom prst="rect">
            <a:avLst/>
          </a:prstGeom>
          <a:noFill/>
        </p:spPr>
        <p:txBody>
          <a:bodyPr wrap="square" lIns="29850" tIns="14925" rIns="29850" bIns="14925" rtlCol="0"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1700" dirty="0"/>
              <a:t>INSERT TEXT HERE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6180839" y="11580028"/>
            <a:ext cx="11328400" cy="291752"/>
          </a:xfrm>
          <a:prstGeom prst="rect">
            <a:avLst/>
          </a:prstGeom>
          <a:noFill/>
        </p:spPr>
        <p:txBody>
          <a:bodyPr wrap="square" lIns="29850" tIns="14925" rIns="29850" bIns="14925" rtlCol="0"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1700" dirty="0"/>
              <a:t>INSERT TEXT HERE</a:t>
            </a:r>
          </a:p>
        </p:txBody>
      </p:sp>
      <p:sp>
        <p:nvSpPr>
          <p:cNvPr id="2" name="Rectangle 1"/>
          <p:cNvSpPr/>
          <p:nvPr/>
        </p:nvSpPr>
        <p:spPr>
          <a:xfrm>
            <a:off x="13274461" y="8359290"/>
            <a:ext cx="11544301" cy="3192075"/>
          </a:xfrm>
          <a:prstGeom prst="rect">
            <a:avLst/>
          </a:prstGeom>
        </p:spPr>
        <p:txBody>
          <a:bodyPr wrap="square" lIns="52245" tIns="26122" rIns="52245" bIns="26122">
            <a:spAutoFit/>
          </a:bodyPr>
          <a:lstStyle/>
          <a:p>
            <a:pPr marL="226758" lvl="2">
              <a:defRPr/>
            </a:pPr>
            <a:r>
              <a:rPr lang="en-US" sz="1700" b="1" dirty="0"/>
              <a:t>Add Color to subheadings to help the ready identify new topic</a:t>
            </a:r>
          </a:p>
          <a:p>
            <a:pPr marL="226758" lvl="2">
              <a:defRPr/>
            </a:pPr>
            <a:endParaRPr lang="en-US" sz="1700" dirty="0"/>
          </a:p>
          <a:p>
            <a:pPr marL="226758" lvl="2">
              <a:defRPr/>
            </a:pPr>
            <a:r>
              <a:rPr lang="en-US" sz="1700" b="1" dirty="0">
                <a:solidFill>
                  <a:srgbClr val="FF6600"/>
                </a:solidFill>
              </a:rPr>
              <a:t>Topic 1</a:t>
            </a:r>
          </a:p>
          <a:p>
            <a:pPr lvl="1">
              <a:defRPr/>
            </a:pPr>
            <a:r>
              <a:rPr lang="en-US" sz="1700" dirty="0"/>
              <a:t>This is just an example</a:t>
            </a:r>
          </a:p>
          <a:p>
            <a:pPr marL="226758" lvl="2">
              <a:defRPr/>
            </a:pPr>
            <a:endParaRPr lang="en-US" sz="1700" dirty="0"/>
          </a:p>
          <a:p>
            <a:pPr marL="226758" lvl="2">
              <a:defRPr/>
            </a:pPr>
            <a:r>
              <a:rPr lang="en-US" sz="1700" b="1" dirty="0">
                <a:solidFill>
                  <a:srgbClr val="FF6600"/>
                </a:solidFill>
              </a:rPr>
              <a:t>Topic 2</a:t>
            </a:r>
          </a:p>
          <a:p>
            <a:pPr lvl="1">
              <a:defRPr/>
            </a:pPr>
            <a:r>
              <a:rPr lang="en-US" sz="1700" dirty="0"/>
              <a:t>Very helpful</a:t>
            </a:r>
          </a:p>
          <a:p>
            <a:pPr lvl="3">
              <a:defRPr/>
            </a:pPr>
            <a:endParaRPr lang="en-US" sz="1700" dirty="0"/>
          </a:p>
          <a:p>
            <a:pPr marL="226758" lvl="2">
              <a:defRPr/>
            </a:pPr>
            <a:r>
              <a:rPr lang="en-US" sz="1700" b="1" dirty="0">
                <a:solidFill>
                  <a:srgbClr val="FF6600"/>
                </a:solidFill>
              </a:rPr>
              <a:t>Topic 3</a:t>
            </a:r>
          </a:p>
          <a:p>
            <a:pPr lvl="1">
              <a:defRPr/>
            </a:pPr>
            <a:r>
              <a:rPr lang="en-US" sz="1700" dirty="0"/>
              <a:t>Keeps things organized</a:t>
            </a:r>
          </a:p>
          <a:p>
            <a:pPr lvl="3">
              <a:defRPr/>
            </a:pPr>
            <a:endParaRPr lang="en-US" sz="1700" dirty="0"/>
          </a:p>
          <a:p>
            <a:pPr lvl="3">
              <a:defRPr/>
            </a:pPr>
            <a:r>
              <a:rPr lang="en-US" sz="1700" dirty="0"/>
              <a:t>	 </a:t>
            </a: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15737304" y="11991664"/>
            <a:ext cx="6833937" cy="3931088"/>
          </a:xfrm>
          <a:prstGeom prst="rect">
            <a:avLst/>
          </a:prstGeom>
          <a:solidFill>
            <a:srgbClr val="E2C04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2245" tIns="26122" rIns="52245" bIns="26122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3" name="Text Box 200"/>
          <p:cNvSpPr txBox="1">
            <a:spLocks noChangeArrowheads="1"/>
          </p:cNvSpPr>
          <p:nvPr/>
        </p:nvSpPr>
        <p:spPr bwMode="auto">
          <a:xfrm>
            <a:off x="16045388" y="12259366"/>
            <a:ext cx="6267450" cy="61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11" tIns="45006" rIns="90011" bIns="4500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26758" lvl="2" indent="0">
              <a:defRPr/>
            </a:pPr>
            <a:r>
              <a:rPr lang="en-US" sz="1700" dirty="0">
                <a:latin typeface="+mn-lt"/>
              </a:rPr>
              <a:t>Add shapes behind text boxes, and/or graphics, for visual grouping of similar content</a:t>
            </a: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16709368" y="13074256"/>
            <a:ext cx="2207510" cy="1220335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52245" tIns="26122" rIns="52245" bIns="26122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5" name="Rectangle 72"/>
          <p:cNvSpPr>
            <a:spLocks noChangeArrowheads="1"/>
          </p:cNvSpPr>
          <p:nvPr/>
        </p:nvSpPr>
        <p:spPr bwMode="auto">
          <a:xfrm>
            <a:off x="19459454" y="13076881"/>
            <a:ext cx="2207510" cy="1220335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52245" tIns="26122" rIns="52245" bIns="26122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6" name="Rectangle 73"/>
          <p:cNvSpPr>
            <a:spLocks noChangeArrowheads="1"/>
          </p:cNvSpPr>
          <p:nvPr/>
        </p:nvSpPr>
        <p:spPr bwMode="auto">
          <a:xfrm>
            <a:off x="16709368" y="14466910"/>
            <a:ext cx="2207510" cy="1220335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52245" tIns="26122" rIns="52245" bIns="26122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7" name="Rectangle 74"/>
          <p:cNvSpPr>
            <a:spLocks noChangeArrowheads="1"/>
          </p:cNvSpPr>
          <p:nvPr/>
        </p:nvSpPr>
        <p:spPr bwMode="auto">
          <a:xfrm>
            <a:off x="19459454" y="14469535"/>
            <a:ext cx="2207510" cy="1220335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52245" tIns="26122" rIns="52245" bIns="26122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14" y="1435422"/>
            <a:ext cx="2216287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45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WSU S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B835F"/>
      </a:accent1>
      <a:accent2>
        <a:srgbClr val="025645"/>
      </a:accent2>
      <a:accent3>
        <a:srgbClr val="FCCC69"/>
      </a:accent3>
      <a:accent4>
        <a:srgbClr val="8D0037"/>
      </a:accent4>
      <a:accent5>
        <a:srgbClr val="FCCC69"/>
      </a:accent5>
      <a:accent6>
        <a:srgbClr val="2D2D8A"/>
      </a:accent6>
      <a:hlink>
        <a:srgbClr val="009999"/>
      </a:hlink>
      <a:folHlink>
        <a:srgbClr val="99CC0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67</Words>
  <Application>Microsoft Macintosh PowerPoint</Application>
  <PresentationFormat>Custom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Franklin Gothic Book</vt:lpstr>
      <vt:lpstr>Franklin Gothic Medium</vt:lpstr>
      <vt:lpstr>MS PGothic</vt:lpstr>
      <vt:lpstr>ＭＳ Ｐゴシック</vt:lpstr>
      <vt:lpstr>Times</vt:lpstr>
      <vt:lpstr>Tunga</vt:lpstr>
      <vt:lpstr>Wingdings</vt:lpstr>
      <vt:lpstr>Angles</vt:lpstr>
      <vt:lpstr>Introduction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Simmons</dc:creator>
  <cp:lastModifiedBy>Matthew Garin</cp:lastModifiedBy>
  <cp:revision>34</cp:revision>
  <dcterms:created xsi:type="dcterms:W3CDTF">2015-06-23T16:37:36Z</dcterms:created>
  <dcterms:modified xsi:type="dcterms:W3CDTF">2018-01-18T14:32:42Z</dcterms:modified>
</cp:coreProperties>
</file>