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6184563" cy="3236912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92454" algn="l" rtl="0" eaLnBrk="0" fontAlgn="base" hangingPunct="0">
      <a:spcBef>
        <a:spcPct val="0"/>
      </a:spcBef>
      <a:spcAft>
        <a:spcPct val="0"/>
      </a:spcAft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584907" algn="l" rtl="0" eaLnBrk="0" fontAlgn="base" hangingPunct="0">
      <a:spcBef>
        <a:spcPct val="0"/>
      </a:spcBef>
      <a:spcAft>
        <a:spcPct val="0"/>
      </a:spcAft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377360" algn="l" rtl="0" eaLnBrk="0" fontAlgn="base" hangingPunct="0">
      <a:spcBef>
        <a:spcPct val="0"/>
      </a:spcBef>
      <a:spcAft>
        <a:spcPct val="0"/>
      </a:spcAft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3169812" algn="l" rtl="0" eaLnBrk="0" fontAlgn="base" hangingPunct="0">
      <a:spcBef>
        <a:spcPct val="0"/>
      </a:spcBef>
      <a:spcAft>
        <a:spcPct val="0"/>
      </a:spcAft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3962265" algn="l" defTabSz="792454" rtl="0" eaLnBrk="1" latinLnBrk="0" hangingPunct="1"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4754719" algn="l" defTabSz="792454" rtl="0" eaLnBrk="1" latinLnBrk="0" hangingPunct="1"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5547172" algn="l" defTabSz="792454" rtl="0" eaLnBrk="1" latinLnBrk="0" hangingPunct="1"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6339625" algn="l" defTabSz="792454" rtl="0" eaLnBrk="1" latinLnBrk="0" hangingPunct="1">
      <a:defRPr sz="4172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195" userDrawn="1">
          <p15:clr>
            <a:srgbClr val="A4A3A4"/>
          </p15:clr>
        </p15:guide>
        <p15:guide id="2" pos="50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2"/>
  </p:normalViewPr>
  <p:slideViewPr>
    <p:cSldViewPr snapToGrid="0" snapToObjects="1">
      <p:cViewPr varScale="1">
        <p:scale>
          <a:sx n="40" d="100"/>
          <a:sy n="40" d="100"/>
        </p:scale>
        <p:origin x="4776" y="312"/>
      </p:cViewPr>
      <p:guideLst>
        <p:guide orient="horz" pos="10195"/>
        <p:guide pos="50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9E37-DC49-4945-B663-E4AD47EDB4F6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BAE6-7723-E442-BF78-D6242EB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DD7-60C3-F645-9706-C948BB530C3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1750" y="685800"/>
            <a:ext cx="1714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7A0A-4562-BD41-953C-09E449B2B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1pPr>
    <a:lvl2pPr marL="792454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2pPr>
    <a:lvl3pPr marL="1584907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3pPr>
    <a:lvl4pPr marL="2377360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4pPr>
    <a:lvl5pPr marL="3169812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5pPr>
    <a:lvl6pPr marL="3962265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6pPr>
    <a:lvl7pPr marL="4754719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7pPr>
    <a:lvl8pPr marL="5547172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8pPr>
    <a:lvl9pPr marL="6339625" algn="l" defTabSz="792454" rtl="0" eaLnBrk="1" latinLnBrk="0" hangingPunct="1">
      <a:defRPr sz="20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71750" y="685800"/>
            <a:ext cx="1714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7A0A-4562-BD41-953C-09E449B2B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2498079"/>
            <a:ext cx="6322095" cy="198710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8" name="Freeform 7"/>
          <p:cNvSpPr/>
          <p:nvPr/>
        </p:nvSpPr>
        <p:spPr>
          <a:xfrm>
            <a:off x="-4213" y="-4364"/>
            <a:ext cx="16188776" cy="323734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446263" y="8167345"/>
            <a:ext cx="9997867" cy="5684212"/>
          </a:xfrm>
        </p:spPr>
        <p:txBody>
          <a:bodyPr bIns="25078" anchor="b"/>
          <a:lstStyle>
            <a:lvl1pPr>
              <a:defRPr sz="32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45690" y="11662541"/>
            <a:ext cx="11524477" cy="1554073"/>
          </a:xfrm>
        </p:spPr>
        <p:txBody>
          <a:bodyPr tIns="25078">
            <a:normAutofit/>
          </a:bodyPr>
          <a:lstStyle>
            <a:lvl1pPr marL="0" indent="0" algn="l">
              <a:buNone/>
              <a:defRPr kumimoji="0" lang="en-US" sz="1401" b="0" i="0" u="none" strike="noStrike" kern="1200" cap="all" spc="40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6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9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1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3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8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246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802-FFA0-3C48-AF0A-A171589D3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33808" y="1296270"/>
            <a:ext cx="3641527" cy="220814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228" y="1296270"/>
            <a:ext cx="10654837" cy="220814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9A6C-3D14-A749-8B60-EB5E6FDB8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F6B0-8CFA-DF46-89CB-D2AA6165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4213" y="-4364"/>
            <a:ext cx="16188776" cy="323734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7" name="Right Triangle 6"/>
          <p:cNvSpPr/>
          <p:nvPr/>
        </p:nvSpPr>
        <p:spPr>
          <a:xfrm>
            <a:off x="1" y="12498079"/>
            <a:ext cx="6322095" cy="19871046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450309" y="8150042"/>
            <a:ext cx="10002060" cy="5699331"/>
          </a:xfrm>
        </p:spPr>
        <p:txBody>
          <a:bodyPr bIns="25078" anchor="b"/>
          <a:lstStyle>
            <a:lvl1pPr algn="l">
              <a:defRPr kumimoji="0" lang="en-US" sz="3245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24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2152547" y="11650168"/>
            <a:ext cx="11523409" cy="1553719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1" b="0" i="0" u="none" strike="noStrike" kern="1200" cap="all" spc="40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62307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2pPr>
            <a:lvl3pPr marL="924614" indent="0">
              <a:buNone/>
              <a:defRPr sz="1622">
                <a:solidFill>
                  <a:schemeClr val="tx1">
                    <a:tint val="75000"/>
                  </a:schemeClr>
                </a:solidFill>
              </a:defRPr>
            </a:lvl3pPr>
            <a:lvl4pPr marL="138692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492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3115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738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3614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98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246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611" y="5179061"/>
            <a:ext cx="5664597" cy="17522487"/>
          </a:xfrm>
        </p:spPr>
        <p:txBody>
          <a:bodyPr/>
          <a:lstStyle>
            <a:lvl1pPr>
              <a:defRPr sz="2839"/>
            </a:lvl1pPr>
            <a:lvl2pPr>
              <a:defRPr sz="2433"/>
            </a:lvl2pPr>
            <a:lvl3pPr>
              <a:defRPr sz="2028"/>
            </a:lvl3pPr>
            <a:lvl4pPr>
              <a:defRPr sz="1807"/>
            </a:lvl4pPr>
            <a:lvl5pPr>
              <a:defRPr sz="1807"/>
            </a:lvl5pPr>
            <a:lvl6pPr>
              <a:defRPr sz="1807"/>
            </a:lvl6pPr>
            <a:lvl7pPr>
              <a:defRPr sz="1807"/>
            </a:lvl7pPr>
            <a:lvl8pPr>
              <a:defRPr sz="1807"/>
            </a:lvl8pPr>
            <a:lvl9pPr>
              <a:defRPr sz="1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866" y="5179061"/>
            <a:ext cx="5664597" cy="17522487"/>
          </a:xfrm>
        </p:spPr>
        <p:txBody>
          <a:bodyPr/>
          <a:lstStyle>
            <a:lvl1pPr>
              <a:defRPr sz="2839"/>
            </a:lvl1pPr>
            <a:lvl2pPr>
              <a:defRPr sz="2433"/>
            </a:lvl2pPr>
            <a:lvl3pPr>
              <a:defRPr sz="2028"/>
            </a:lvl3pPr>
            <a:lvl4pPr>
              <a:defRPr sz="1807"/>
            </a:lvl4pPr>
            <a:lvl5pPr>
              <a:defRPr sz="1807"/>
            </a:lvl5pPr>
            <a:lvl6pPr>
              <a:defRPr sz="1807"/>
            </a:lvl6pPr>
            <a:lvl7pPr>
              <a:defRPr sz="1807"/>
            </a:lvl7pPr>
            <a:lvl8pPr>
              <a:defRPr sz="1807"/>
            </a:lvl8pPr>
            <a:lvl9pPr>
              <a:defRPr sz="1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05677-B2D6-CD4A-9690-25EC3D385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611" y="5179060"/>
            <a:ext cx="5664597" cy="258953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1" b="0" kern="1200" cap="all" spc="40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62307" indent="0">
              <a:buNone/>
              <a:defRPr sz="2028" b="1"/>
            </a:lvl2pPr>
            <a:lvl3pPr marL="924614" indent="0">
              <a:buNone/>
              <a:defRPr sz="1807" b="1"/>
            </a:lvl3pPr>
            <a:lvl4pPr marL="1386921" indent="0">
              <a:buNone/>
              <a:defRPr sz="1622" b="1"/>
            </a:lvl4pPr>
            <a:lvl5pPr marL="1849228" indent="0">
              <a:buNone/>
              <a:defRPr sz="1622" b="1"/>
            </a:lvl5pPr>
            <a:lvl6pPr marL="2311535" indent="0">
              <a:buNone/>
              <a:defRPr sz="1622" b="1"/>
            </a:lvl6pPr>
            <a:lvl7pPr marL="2773842" indent="0">
              <a:buNone/>
              <a:defRPr sz="1622" b="1"/>
            </a:lvl7pPr>
            <a:lvl8pPr marL="3236148" indent="0">
              <a:buNone/>
              <a:defRPr sz="1622" b="1"/>
            </a:lvl8pPr>
            <a:lvl9pPr marL="3698456" indent="0">
              <a:buNone/>
              <a:defRPr sz="1622" b="1"/>
            </a:lvl9pPr>
          </a:lstStyle>
          <a:p>
            <a:pPr marL="0" lvl="0" indent="0" algn="l" defTabSz="92461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9867" y="8032565"/>
            <a:ext cx="5664597" cy="14674003"/>
          </a:xfrm>
        </p:spPr>
        <p:txBody>
          <a:bodyPr/>
          <a:lstStyle>
            <a:lvl1pPr>
              <a:defRPr sz="2433"/>
            </a:lvl1pPr>
            <a:lvl2pPr>
              <a:defRPr sz="2028"/>
            </a:lvl2pPr>
            <a:lvl3pPr>
              <a:defRPr sz="1807"/>
            </a:lvl3pPr>
            <a:lvl4pPr>
              <a:defRPr sz="1622"/>
            </a:lvl4pPr>
            <a:lvl5pPr>
              <a:defRPr sz="1622"/>
            </a:lvl5pPr>
            <a:lvl6pPr>
              <a:defRPr sz="1622"/>
            </a:lvl6pPr>
            <a:lvl7pPr>
              <a:defRPr sz="1622"/>
            </a:lvl7pPr>
            <a:lvl8pPr>
              <a:defRPr sz="1622"/>
            </a:lvl8pPr>
            <a:lvl9pPr>
              <a:defRPr sz="1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18866" y="5179060"/>
            <a:ext cx="5664597" cy="258953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1" b="0" kern="1200" cap="all" spc="40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62307" indent="0">
              <a:buNone/>
              <a:defRPr sz="2028" b="1"/>
            </a:lvl2pPr>
            <a:lvl3pPr marL="924614" indent="0">
              <a:buNone/>
              <a:defRPr sz="1807" b="1"/>
            </a:lvl3pPr>
            <a:lvl4pPr marL="1386921" indent="0">
              <a:buNone/>
              <a:defRPr sz="1622" b="1"/>
            </a:lvl4pPr>
            <a:lvl5pPr marL="1849228" indent="0">
              <a:buNone/>
              <a:defRPr sz="1622" b="1"/>
            </a:lvl5pPr>
            <a:lvl6pPr marL="2311535" indent="0">
              <a:buNone/>
              <a:defRPr sz="1622" b="1"/>
            </a:lvl6pPr>
            <a:lvl7pPr marL="2773842" indent="0">
              <a:buNone/>
              <a:defRPr sz="1622" b="1"/>
            </a:lvl7pPr>
            <a:lvl8pPr marL="3236148" indent="0">
              <a:buNone/>
              <a:defRPr sz="1622" b="1"/>
            </a:lvl8pPr>
            <a:lvl9pPr marL="3698456" indent="0">
              <a:buNone/>
              <a:defRPr sz="1622" b="1"/>
            </a:lvl9pPr>
          </a:lstStyle>
          <a:p>
            <a:pPr marL="0" lvl="0" indent="0" algn="l" defTabSz="92461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18866" y="8032565"/>
            <a:ext cx="5664597" cy="14674003"/>
          </a:xfrm>
        </p:spPr>
        <p:txBody>
          <a:bodyPr/>
          <a:lstStyle>
            <a:lvl1pPr>
              <a:defRPr sz="2433"/>
            </a:lvl1pPr>
            <a:lvl2pPr>
              <a:defRPr sz="2028"/>
            </a:lvl2pPr>
            <a:lvl3pPr>
              <a:defRPr sz="1807"/>
            </a:lvl3pPr>
            <a:lvl4pPr>
              <a:defRPr sz="1622"/>
            </a:lvl4pPr>
            <a:lvl5pPr>
              <a:defRPr sz="1622"/>
            </a:lvl5pPr>
            <a:lvl6pPr>
              <a:defRPr sz="1622"/>
            </a:lvl6pPr>
            <a:lvl7pPr>
              <a:defRPr sz="1622"/>
            </a:lvl7pPr>
            <a:lvl8pPr>
              <a:defRPr sz="1622"/>
            </a:lvl8pPr>
            <a:lvl9pPr>
              <a:defRPr sz="1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12587-33A9-B641-A1A2-CDB6A5E13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70972-3888-4B4C-9F25-C4F30D00D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C1B4-D5C0-2F47-818F-E52BD3013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2498079"/>
            <a:ext cx="6322095" cy="198710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18" name="Right Triangle 17"/>
          <p:cNvSpPr/>
          <p:nvPr/>
        </p:nvSpPr>
        <p:spPr>
          <a:xfrm rot="5400000">
            <a:off x="-9348268" y="9348279"/>
            <a:ext cx="32369125" cy="1367258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marL="0" algn="ctr" defTabSz="924614" rtl="0" eaLnBrk="1" latinLnBrk="0" hangingPunct="1"/>
            <a:endParaRPr lang="en-US" sz="1807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389299" y="7439072"/>
            <a:ext cx="9225201" cy="5141995"/>
          </a:xfrm>
        </p:spPr>
        <p:txBody>
          <a:bodyPr bIns="0" anchor="b"/>
          <a:lstStyle>
            <a:lvl1pPr algn="l">
              <a:defRPr kumimoji="0" lang="en-US" sz="2839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24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6544" y="12361031"/>
            <a:ext cx="6739636" cy="15692215"/>
          </a:xfrm>
        </p:spPr>
        <p:txBody>
          <a:bodyPr/>
          <a:lstStyle>
            <a:lvl1pPr>
              <a:defRPr sz="3245"/>
            </a:lvl1pPr>
            <a:lvl2pPr>
              <a:defRPr sz="2839"/>
            </a:lvl2pPr>
            <a:lvl3pPr>
              <a:defRPr sz="2433"/>
            </a:lvl3pPr>
            <a:lvl4pPr>
              <a:defRPr sz="2028"/>
            </a:lvl4pPr>
            <a:lvl5pPr>
              <a:defRPr sz="2028"/>
            </a:lvl5pPr>
            <a:lvl6pPr>
              <a:defRPr sz="2028"/>
            </a:lvl6pPr>
            <a:lvl7pPr>
              <a:defRPr sz="2028"/>
            </a:lvl7pPr>
            <a:lvl8pPr>
              <a:defRPr sz="2028"/>
            </a:lvl8pPr>
            <a:lvl9pPr>
              <a:defRPr sz="20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297333" y="10635770"/>
            <a:ext cx="10256524" cy="2941985"/>
          </a:xfrm>
        </p:spPr>
        <p:txBody>
          <a:bodyPr>
            <a:normAutofit/>
          </a:bodyPr>
          <a:lstStyle>
            <a:lvl1pPr marL="0" indent="0">
              <a:buNone/>
              <a:defRPr lang="en-US" sz="1401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62307" indent="0">
              <a:buNone/>
              <a:defRPr sz="1217"/>
            </a:lvl2pPr>
            <a:lvl3pPr marL="924614" indent="0">
              <a:buNone/>
              <a:defRPr sz="995"/>
            </a:lvl3pPr>
            <a:lvl4pPr marL="1386921" indent="0">
              <a:buNone/>
              <a:defRPr sz="922"/>
            </a:lvl4pPr>
            <a:lvl5pPr marL="1849228" indent="0">
              <a:buNone/>
              <a:defRPr sz="922"/>
            </a:lvl5pPr>
            <a:lvl6pPr marL="2311535" indent="0">
              <a:buNone/>
              <a:defRPr sz="922"/>
            </a:lvl6pPr>
            <a:lvl7pPr marL="2773842" indent="0">
              <a:buNone/>
              <a:defRPr sz="922"/>
            </a:lvl7pPr>
            <a:lvl8pPr marL="3236148" indent="0">
              <a:buNone/>
              <a:defRPr sz="922"/>
            </a:lvl8pPr>
            <a:lvl9pPr marL="3698456" indent="0">
              <a:buNone/>
              <a:defRPr sz="922"/>
            </a:lvl9pPr>
          </a:lstStyle>
          <a:p>
            <a:pPr marL="0" marR="0" lvl="0" indent="0" algn="l" defTabSz="924614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1E8DC-3A23-5D4A-9A30-6F3204F72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590952" y="0"/>
            <a:ext cx="12593613" cy="32369125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501554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2498079"/>
            <a:ext cx="6322095" cy="198710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10" name="Freeform 9"/>
          <p:cNvSpPr/>
          <p:nvPr/>
        </p:nvSpPr>
        <p:spPr>
          <a:xfrm>
            <a:off x="1" y="23827273"/>
            <a:ext cx="6322095" cy="854185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187995" y="8106447"/>
            <a:ext cx="9710738" cy="4094256"/>
          </a:xfrm>
        </p:spPr>
        <p:txBody>
          <a:bodyPr anchor="b"/>
          <a:lstStyle>
            <a:lvl1pPr algn="l">
              <a:defRPr sz="2839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023920" y="10291897"/>
            <a:ext cx="10790673" cy="3495866"/>
          </a:xfrm>
        </p:spPr>
        <p:txBody>
          <a:bodyPr/>
          <a:lstStyle>
            <a:lvl1pPr marL="0" indent="0">
              <a:buNone/>
              <a:defRPr sz="1401">
                <a:solidFill>
                  <a:schemeClr val="tx2"/>
                </a:solidFill>
              </a:defRPr>
            </a:lvl1pPr>
            <a:lvl2pPr marL="462307" indent="0">
              <a:buNone/>
              <a:defRPr sz="1217"/>
            </a:lvl2pPr>
            <a:lvl3pPr marL="924614" indent="0">
              <a:buNone/>
              <a:defRPr sz="995"/>
            </a:lvl3pPr>
            <a:lvl4pPr marL="1386921" indent="0">
              <a:buNone/>
              <a:defRPr sz="922"/>
            </a:lvl4pPr>
            <a:lvl5pPr marL="1849228" indent="0">
              <a:buNone/>
              <a:defRPr sz="922"/>
            </a:lvl5pPr>
            <a:lvl6pPr marL="2311535" indent="0">
              <a:buNone/>
              <a:defRPr sz="922"/>
            </a:lvl6pPr>
            <a:lvl7pPr marL="2773842" indent="0">
              <a:buNone/>
              <a:defRPr sz="922"/>
            </a:lvl7pPr>
            <a:lvl8pPr marL="3236148" indent="0">
              <a:buNone/>
              <a:defRPr sz="922"/>
            </a:lvl8pPr>
            <a:lvl9pPr marL="3698456" indent="0">
              <a:buNone/>
              <a:defRPr sz="9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BFA-B356-4448-9A6A-B2D9F7220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4215" y="23838530"/>
            <a:ext cx="6326311" cy="8530609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8" name="Freeform 7"/>
          <p:cNvSpPr/>
          <p:nvPr/>
        </p:nvSpPr>
        <p:spPr>
          <a:xfrm>
            <a:off x="-4213" y="23841634"/>
            <a:ext cx="16188776" cy="85275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2" tIns="46236" rIns="92472" bIns="46236" rtlCol="0" anchor="ctr"/>
          <a:lstStyle/>
          <a:p>
            <a:pPr algn="ctr"/>
            <a:endParaRPr lang="en-US" sz="153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6611" y="1726353"/>
            <a:ext cx="13311803" cy="2589530"/>
          </a:xfrm>
          <a:prstGeom prst="rect">
            <a:avLst/>
          </a:prstGeom>
        </p:spPr>
        <p:txBody>
          <a:bodyPr vert="horz" lIns="250777" tIns="125388" rIns="250777" bIns="125388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611" y="5194866"/>
            <a:ext cx="13311803" cy="16896557"/>
          </a:xfrm>
          <a:prstGeom prst="rect">
            <a:avLst/>
          </a:prstGeom>
        </p:spPr>
        <p:txBody>
          <a:bodyPr vert="horz" lIns="250777" tIns="125388" rIns="250777" bIns="1253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356060" y="27707980"/>
            <a:ext cx="3851926" cy="949494"/>
          </a:xfrm>
          <a:prstGeom prst="rect">
            <a:avLst/>
          </a:prstGeom>
        </p:spPr>
        <p:txBody>
          <a:bodyPr vert="horz" lIns="250777" tIns="125388" rIns="250777" bIns="125388" rtlCol="0" anchor="ctr"/>
          <a:lstStyle>
            <a:lvl1pPr algn="l">
              <a:defRPr sz="1217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5878" y="29665194"/>
            <a:ext cx="8362024" cy="1294765"/>
          </a:xfrm>
          <a:prstGeom prst="rect">
            <a:avLst/>
          </a:prstGeom>
        </p:spPr>
        <p:txBody>
          <a:bodyPr vert="horz" lIns="250777" tIns="125388" rIns="250777" bIns="125388" rtlCol="0" anchor="ctr"/>
          <a:lstStyle>
            <a:lvl1pPr algn="r">
              <a:defRPr sz="995" cap="all" spc="202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69546" y="29125709"/>
            <a:ext cx="890151" cy="237373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25078" tIns="25078" rIns="25078" bIns="25078" rtlCol="0" anchor="ctr">
            <a:normAutofit/>
          </a:bodyPr>
          <a:lstStyle>
            <a:lvl1pPr algn="ctr">
              <a:defRPr sz="1659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9D51C-71C8-2E42-B1E7-17523532B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sldNum="0" hdr="0" ftr="0" dt="0"/>
  <p:txStyles>
    <p:titleStyle>
      <a:lvl1pPr algn="l" defTabSz="924614" rtl="0" eaLnBrk="1" latinLnBrk="0" hangingPunct="1">
        <a:spcBef>
          <a:spcPct val="0"/>
        </a:spcBef>
        <a:buNone/>
        <a:defRPr sz="283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730" indent="-346730" algn="l" defTabSz="924614" rtl="0" eaLnBrk="1" latinLnBrk="0" hangingPunct="1">
        <a:spcBef>
          <a:spcPts val="809"/>
        </a:spcBef>
        <a:buFont typeface="Arial" pitchFamily="34" charset="0"/>
        <a:buNone/>
        <a:defRPr sz="1622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5677" indent="-175677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622" kern="1200">
          <a:solidFill>
            <a:schemeClr val="tx1"/>
          </a:solidFill>
          <a:latin typeface="+mn-lt"/>
          <a:ea typeface="+mn-ea"/>
          <a:cs typeface="+mn-cs"/>
        </a:defRPr>
      </a:lvl2pPr>
      <a:lvl3pPr marL="406830" indent="-166430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622" kern="1200">
          <a:solidFill>
            <a:schemeClr val="tx1"/>
          </a:solidFill>
          <a:latin typeface="+mn-lt"/>
          <a:ea typeface="+mn-ea"/>
          <a:cs typeface="+mn-cs"/>
        </a:defRPr>
      </a:lvl3pPr>
      <a:lvl4pPr marL="637984" indent="-166430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622" kern="1200">
          <a:solidFill>
            <a:schemeClr val="tx1"/>
          </a:solidFill>
          <a:latin typeface="+mn-lt"/>
          <a:ea typeface="+mn-ea"/>
          <a:cs typeface="+mn-cs"/>
        </a:defRPr>
      </a:lvl4pPr>
      <a:lvl5pPr marL="869137" indent="-175677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622" kern="1200">
          <a:solidFill>
            <a:schemeClr val="tx1"/>
          </a:solidFill>
          <a:latin typeface="+mn-lt"/>
          <a:ea typeface="+mn-ea"/>
          <a:cs typeface="+mn-cs"/>
        </a:defRPr>
      </a:lvl5pPr>
      <a:lvl6pPr marL="1109537" indent="-175677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401" kern="1200">
          <a:solidFill>
            <a:schemeClr val="tx1"/>
          </a:solidFill>
          <a:latin typeface="+mn-lt"/>
          <a:ea typeface="+mn-ea"/>
          <a:cs typeface="+mn-cs"/>
        </a:defRPr>
      </a:lvl6pPr>
      <a:lvl7pPr marL="1368429" indent="-166430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401" kern="1200">
          <a:solidFill>
            <a:schemeClr val="tx1"/>
          </a:solidFill>
          <a:latin typeface="+mn-lt"/>
          <a:ea typeface="+mn-ea"/>
          <a:cs typeface="+mn-cs"/>
        </a:defRPr>
      </a:lvl7pPr>
      <a:lvl8pPr marL="1599582" indent="-166430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401" kern="1200">
          <a:solidFill>
            <a:schemeClr val="tx1"/>
          </a:solidFill>
          <a:latin typeface="+mn-lt"/>
          <a:ea typeface="+mn-ea"/>
          <a:cs typeface="+mn-cs"/>
        </a:defRPr>
      </a:lvl8pPr>
      <a:lvl9pPr marL="1812243" indent="-166430" algn="l" defTabSz="924614" rtl="0" eaLnBrk="1" latinLnBrk="0" hangingPunct="1">
        <a:spcBef>
          <a:spcPts val="303"/>
        </a:spcBef>
        <a:buClr>
          <a:schemeClr val="accent2"/>
        </a:buClr>
        <a:buFont typeface="Wingdings" pitchFamily="2" charset="2"/>
        <a:buChar char="§"/>
        <a:defRPr sz="1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62307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24614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86921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49228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311535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73842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36148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98456" algn="l" defTabSz="924614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7600" y="4106749"/>
            <a:ext cx="7498080" cy="11355260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9265" tIns="9632" rIns="19265" bIns="9632" rtlCol="0" anchor="ctr"/>
          <a:lstStyle/>
          <a:p>
            <a:pPr algn="ctr"/>
            <a:endParaRPr lang="en-US" sz="2913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193367" y="15802030"/>
            <a:ext cx="7498080" cy="640080"/>
          </a:xfrm>
          <a:prstGeom prst="rect">
            <a:avLst/>
          </a:prstGeom>
          <a:solidFill>
            <a:srgbClr val="008265">
              <a:alpha val="86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2472" tIns="46236" rIns="92472" bIns="9247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50" b="1" spc="63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3367" y="16442109"/>
            <a:ext cx="7498080" cy="15431261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9265" tIns="9632" rIns="19265" bIns="9632" rtlCol="0" anchor="ctr"/>
          <a:lstStyle/>
          <a:p>
            <a:pPr algn="ctr"/>
            <a:endParaRPr lang="en-US" sz="2913" dirty="0">
              <a:latin typeface="Calibri"/>
              <a:cs typeface="Calibri"/>
            </a:endParaRPr>
          </a:p>
          <a:p>
            <a:pPr algn="ctr"/>
            <a:endParaRPr lang="en-US" sz="2913" dirty="0">
              <a:latin typeface="Calibri"/>
              <a:cs typeface="Calibri"/>
            </a:endParaRPr>
          </a:p>
          <a:p>
            <a:pPr algn="ctr"/>
            <a:endParaRPr lang="en-US" sz="2913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72927" y="4568959"/>
            <a:ext cx="6987456" cy="204118"/>
          </a:xfrm>
          <a:prstGeom prst="rect">
            <a:avLst/>
          </a:prstGeom>
          <a:noFill/>
        </p:spPr>
        <p:txBody>
          <a:bodyPr wrap="square" lIns="19265" tIns="9632" rIns="19265" bIns="9632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200" dirty="0"/>
              <a:t>INSERT TEXT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4557" y="16686715"/>
            <a:ext cx="7204165" cy="204118"/>
          </a:xfrm>
          <a:prstGeom prst="rect">
            <a:avLst/>
          </a:prstGeom>
          <a:noFill/>
        </p:spPr>
        <p:txBody>
          <a:bodyPr wrap="square" lIns="0" tIns="9632" rIns="19265" bIns="9632" rtlCol="0">
            <a:spAutoFit/>
          </a:bodyPr>
          <a:lstStyle/>
          <a:p>
            <a:pPr lvl="1">
              <a:defRPr/>
            </a:pPr>
            <a:r>
              <a:rPr lang="en-US" sz="1200" dirty="0"/>
              <a:t>INSERT TEXT HERE</a:t>
            </a: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225157" y="253268"/>
            <a:ext cx="15714619" cy="2751189"/>
          </a:xfrm>
          <a:prstGeom prst="rect">
            <a:avLst/>
          </a:prstGeom>
          <a:solidFill>
            <a:srgbClr val="00826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2472" tIns="0" rIns="92472" bIns="9247" rtlCol="0" anchor="t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none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70895" y="2096208"/>
            <a:ext cx="10711466" cy="700280"/>
          </a:xfrm>
          <a:prstGeom prst="rect">
            <a:avLst/>
          </a:prstGeom>
          <a:noFill/>
        </p:spPr>
        <p:txBody>
          <a:bodyPr wrap="square" lIns="19265" tIns="9632" rIns="19265" bIns="9632" rtlCol="0">
            <a:spAutoFit/>
          </a:bodyPr>
          <a:lstStyle/>
          <a:p>
            <a:pPr algn="ctr"/>
            <a:r>
              <a:rPr lang="en-US" sz="2212" b="1" dirty="0">
                <a:solidFill>
                  <a:schemeClr val="bg1"/>
                </a:solidFill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2212" dirty="0">
                <a:solidFill>
                  <a:schemeClr val="bg1"/>
                </a:solidFill>
                <a:latin typeface="Calibri"/>
                <a:cs typeface="Calibri"/>
              </a:rPr>
              <a:t>AFFILIATIONS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441694" y="4120465"/>
            <a:ext cx="7498080" cy="11062516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9265" tIns="9632" rIns="19265" bIns="9632" rtlCol="0" anchor="ctr"/>
          <a:lstStyle/>
          <a:p>
            <a:pPr algn="ctr"/>
            <a:endParaRPr lang="en-US" sz="2913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41693" y="18746514"/>
            <a:ext cx="7498080" cy="3289096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9265" tIns="9632" rIns="19265" bIns="9632" rtlCol="0" anchor="ctr"/>
          <a:lstStyle/>
          <a:p>
            <a:pPr algn="ctr"/>
            <a:endParaRPr lang="en-US" sz="2913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43609" y="4477249"/>
            <a:ext cx="7367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328" lvl="2">
              <a:defRPr/>
            </a:pPr>
            <a:r>
              <a:rPr lang="en-US" sz="1200" b="1" dirty="0"/>
              <a:t>Add Color to subheadings to help the ready identify new topic</a:t>
            </a:r>
          </a:p>
          <a:p>
            <a:pPr marL="146328" lvl="2">
              <a:defRPr/>
            </a:pPr>
            <a:endParaRPr lang="en-US" sz="1200" dirty="0"/>
          </a:p>
          <a:p>
            <a:pPr marL="146328" lvl="2">
              <a:defRPr/>
            </a:pPr>
            <a:r>
              <a:rPr lang="en-US" sz="1200" b="1" dirty="0">
                <a:solidFill>
                  <a:srgbClr val="FF6600"/>
                </a:solidFill>
              </a:rPr>
              <a:t>Topic 1</a:t>
            </a:r>
          </a:p>
          <a:p>
            <a:pPr lvl="1">
              <a:defRPr/>
            </a:pPr>
            <a:r>
              <a:rPr lang="en-US" sz="1200" dirty="0"/>
              <a:t>This is just an example</a:t>
            </a:r>
          </a:p>
          <a:p>
            <a:pPr marL="146328" lvl="2">
              <a:defRPr/>
            </a:pPr>
            <a:endParaRPr lang="en-US" sz="1200" dirty="0"/>
          </a:p>
          <a:p>
            <a:pPr marL="146328" lvl="2">
              <a:defRPr/>
            </a:pPr>
            <a:r>
              <a:rPr lang="en-US" sz="1200" b="1" dirty="0">
                <a:solidFill>
                  <a:srgbClr val="FF6600"/>
                </a:solidFill>
              </a:rPr>
              <a:t>Topic 2</a:t>
            </a:r>
          </a:p>
          <a:p>
            <a:pPr lvl="1">
              <a:defRPr/>
            </a:pPr>
            <a:r>
              <a:rPr lang="en-US" sz="1200" dirty="0"/>
              <a:t>Very helpful</a:t>
            </a:r>
          </a:p>
          <a:p>
            <a:pPr lvl="3">
              <a:defRPr/>
            </a:pPr>
            <a:endParaRPr lang="en-US" sz="1200" dirty="0"/>
          </a:p>
          <a:p>
            <a:pPr marL="146328" lvl="2">
              <a:defRPr/>
            </a:pPr>
            <a:r>
              <a:rPr lang="en-US" sz="1200" b="1" dirty="0">
                <a:solidFill>
                  <a:srgbClr val="FF6600"/>
                </a:solidFill>
              </a:rPr>
              <a:t>Topic 3</a:t>
            </a:r>
          </a:p>
          <a:p>
            <a:pPr lvl="1">
              <a:defRPr/>
            </a:pPr>
            <a:r>
              <a:rPr lang="en-US" sz="1200" dirty="0"/>
              <a:t>Keeps things organized</a:t>
            </a:r>
          </a:p>
          <a:p>
            <a:pPr lvl="3">
              <a:defRPr/>
            </a:pPr>
            <a:endParaRPr lang="en-US" sz="1200" dirty="0"/>
          </a:p>
          <a:p>
            <a:pPr lvl="3">
              <a:defRPr/>
            </a:pPr>
            <a:r>
              <a:rPr lang="en-US" sz="1200" dirty="0"/>
              <a:t>	 </a:t>
            </a:r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8743609" y="19262931"/>
            <a:ext cx="3999923" cy="42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8091" tIns="29045" rIns="58091" bIns="29045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46328" lvl="2" indent="0">
              <a:defRPr/>
            </a:pPr>
            <a:r>
              <a:rPr lang="en-US" sz="12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40295" y="19874067"/>
            <a:ext cx="2170171" cy="737578"/>
          </a:xfrm>
          <a:prstGeom prst="rect">
            <a:avLst/>
          </a:prstGeom>
          <a:solidFill>
            <a:srgbClr val="008265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885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13239798" y="19874067"/>
            <a:ext cx="2170171" cy="737578"/>
          </a:xfrm>
          <a:prstGeom prst="rect">
            <a:avLst/>
          </a:prstGeom>
          <a:solidFill>
            <a:srgbClr val="008265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885"/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8940295" y="20759160"/>
            <a:ext cx="2170171" cy="737578"/>
          </a:xfrm>
          <a:prstGeom prst="rect">
            <a:avLst/>
          </a:prstGeom>
          <a:solidFill>
            <a:srgbClr val="008265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885"/>
          </a:p>
        </p:txBody>
      </p:sp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13239798" y="20759160"/>
            <a:ext cx="2170171" cy="737578"/>
          </a:xfrm>
          <a:prstGeom prst="rect">
            <a:avLst/>
          </a:prstGeom>
          <a:solidFill>
            <a:srgbClr val="008265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885"/>
          </a:p>
        </p:txBody>
      </p:sp>
      <p:sp>
        <p:nvSpPr>
          <p:cNvPr id="28" name="Title 13">
            <a:extLst>
              <a:ext uri="{FF2B5EF4-FFF2-40B4-BE49-F238E27FC236}">
                <a16:creationId xmlns:a16="http://schemas.microsoft.com/office/drawing/2014/main" id="{87E55570-C076-F64A-8015-6F0367BA7151}"/>
              </a:ext>
            </a:extLst>
          </p:cNvPr>
          <p:cNvSpPr txBox="1">
            <a:spLocks/>
          </p:cNvSpPr>
          <p:nvPr/>
        </p:nvSpPr>
        <p:spPr>
          <a:xfrm>
            <a:off x="8441694" y="22900961"/>
            <a:ext cx="7498080" cy="640080"/>
          </a:xfrm>
          <a:prstGeom prst="rect">
            <a:avLst/>
          </a:prstGeom>
          <a:solidFill>
            <a:srgbClr val="008265">
              <a:alpha val="86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2472" tIns="46236" rIns="92472" bIns="9247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50" b="1" spc="63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REFERENCES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B8EE64-9568-AD45-BDD5-4932844710A6}"/>
              </a:ext>
            </a:extLst>
          </p:cNvPr>
          <p:cNvSpPr/>
          <p:nvPr/>
        </p:nvSpPr>
        <p:spPr>
          <a:xfrm>
            <a:off x="8441693" y="23541040"/>
            <a:ext cx="7498080" cy="8332330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9265" tIns="9632" rIns="19265" bIns="9632" rtlCol="0" anchor="ctr"/>
          <a:lstStyle/>
          <a:p>
            <a:pPr algn="ctr"/>
            <a:endParaRPr lang="en-US" sz="2913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3368" y="3466668"/>
            <a:ext cx="7498080" cy="640080"/>
          </a:xfrm>
          <a:solidFill>
            <a:srgbClr val="00826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2950" b="1" spc="63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8441694" y="3466668"/>
            <a:ext cx="7498080" cy="640080"/>
          </a:xfrm>
          <a:prstGeom prst="rect">
            <a:avLst/>
          </a:prstGeom>
          <a:solidFill>
            <a:srgbClr val="00826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50" b="1" spc="63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F04EC-03D5-CC4D-B15F-AA41AD557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663862"/>
            <a:ext cx="2514600" cy="176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3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WSU S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835F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60</Words>
  <Application>Microsoft Macintosh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Franklin Gothic Book</vt:lpstr>
      <vt:lpstr>Franklin Gothic Medium</vt:lpstr>
      <vt:lpstr>Times</vt:lpstr>
      <vt:lpstr>Tunga</vt:lpstr>
      <vt:lpstr>Wingdings</vt:lpstr>
      <vt:lpstr>Angles</vt:lpstr>
      <vt:lpstr>Introduction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Simmons</dc:creator>
  <cp:lastModifiedBy>Matthew Garin</cp:lastModifiedBy>
  <cp:revision>33</cp:revision>
  <dcterms:created xsi:type="dcterms:W3CDTF">2015-06-23T16:37:36Z</dcterms:created>
  <dcterms:modified xsi:type="dcterms:W3CDTF">2019-10-23T19:41:40Z</dcterms:modified>
</cp:coreProperties>
</file>