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27432000" cy="21945600"/>
  <p:notesSz cx="6858000" cy="9144000"/>
  <p:defaultTextStyle>
    <a:defPPr>
      <a:defRPr lang="en-US"/>
    </a:defPPr>
    <a:lvl1pPr marL="0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10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620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5929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238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548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1858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167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477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FFF9"/>
    <a:srgbClr val="000000"/>
    <a:srgbClr val="037159"/>
    <a:srgbClr val="FFFFFF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5549" autoAdjust="0"/>
  </p:normalViewPr>
  <p:slideViewPr>
    <p:cSldViewPr>
      <p:cViewPr>
        <p:scale>
          <a:sx n="40" d="100"/>
          <a:sy n="40" d="100"/>
        </p:scale>
        <p:origin x="2024" y="1424"/>
      </p:cViewPr>
      <p:guideLst>
        <p:guide orient="horz" pos="6912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6974800" y="9754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27432000" cy="8046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8913" y="20453306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14800" y="9022080"/>
            <a:ext cx="19202400" cy="5608320"/>
          </a:xfrm>
        </p:spPr>
        <p:txBody>
          <a:bodyPr/>
          <a:lstStyle>
            <a:lvl1pPr marL="0" indent="0" algn="ctr">
              <a:buNone/>
              <a:defRPr sz="2500" b="1" cap="all" spc="386" baseline="0">
                <a:solidFill>
                  <a:schemeClr val="tx2"/>
                </a:solidFill>
              </a:defRPr>
            </a:lvl1pPr>
            <a:lvl2pPr marL="705310" indent="0" algn="ctr">
              <a:buNone/>
            </a:lvl2pPr>
            <a:lvl3pPr marL="1410620" indent="0" algn="ctr">
              <a:buNone/>
            </a:lvl3pPr>
            <a:lvl4pPr marL="2115929" indent="0" algn="ctr">
              <a:buNone/>
            </a:lvl4pPr>
            <a:lvl5pPr marL="2821238" indent="0" algn="ctr">
              <a:buNone/>
            </a:lvl5pPr>
            <a:lvl6pPr marL="3526548" indent="0" algn="ctr">
              <a:buNone/>
            </a:lvl6pPr>
            <a:lvl7pPr marL="4231858" indent="0" algn="ctr">
              <a:buNone/>
            </a:lvl7pPr>
            <a:lvl8pPr marL="4937167" indent="0" algn="ctr">
              <a:buNone/>
            </a:lvl8pPr>
            <a:lvl9pPr marL="564247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66345" y="7744359"/>
            <a:ext cx="2649931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1" y="487680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2801600" y="6768999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3085065" y="7071360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030200" y="7038242"/>
            <a:ext cx="1371600" cy="141224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57400" y="1219200"/>
            <a:ext cx="23317200" cy="5608320"/>
          </a:xfrm>
        </p:spPr>
        <p:txBody>
          <a:bodyPr anchor="b"/>
          <a:lstStyle>
            <a:lvl1pPr>
              <a:defRPr sz="65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21031200" y="0"/>
            <a:ext cx="64008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5"/>
            <a:ext cx="27432000" cy="4974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38913" y="20453306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1" y="497435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440975" y="10489998"/>
            <a:ext cx="1998512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20519136" y="9362442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20802601" y="9664804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47736" y="9631686"/>
            <a:ext cx="137160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75362"/>
            <a:ext cx="19659600" cy="186283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74200" y="975366"/>
            <a:ext cx="4343400" cy="1872488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085064" y="3284392"/>
            <a:ext cx="137160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05256" y="4886554"/>
            <a:ext cx="25511760" cy="14630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6974800" y="6096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57201" y="7315200"/>
            <a:ext cx="26499311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6345" y="455528"/>
            <a:ext cx="26499311" cy="684702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5279" y="8778242"/>
            <a:ext cx="19440521" cy="5354320"/>
          </a:xfrm>
        </p:spPr>
        <p:txBody>
          <a:bodyPr anchor="t"/>
          <a:lstStyle>
            <a:lvl1pPr marL="0" indent="0" algn="ctr">
              <a:buNone/>
              <a:defRPr sz="2500" b="1" cap="all" spc="386" baseline="0">
                <a:solidFill>
                  <a:schemeClr val="tx2"/>
                </a:solidFill>
              </a:defRPr>
            </a:lvl1pPr>
            <a:lvl2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38913" y="20453306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1" y="487680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1" y="7802880"/>
            <a:ext cx="2649931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801600" y="6768999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085065" y="7071360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030200" y="7038242"/>
            <a:ext cx="1371600" cy="141224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706880"/>
            <a:ext cx="23317200" cy="4876800"/>
          </a:xfrm>
        </p:spPr>
        <p:txBody>
          <a:bodyPr anchor="b"/>
          <a:lstStyle>
            <a:lvl1pPr algn="ctr">
              <a:buNone/>
              <a:defRPr sz="65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731526"/>
            <a:ext cx="25603200" cy="242864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73601" y="20511822"/>
            <a:ext cx="9134856" cy="1170432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13689242" y="5042094"/>
            <a:ext cx="26764" cy="1542258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905256" y="4389124"/>
            <a:ext cx="12115800" cy="14981530"/>
          </a:xfrm>
        </p:spPr>
        <p:txBody>
          <a:bodyPr/>
          <a:lstStyle>
            <a:lvl1pPr>
              <a:defRPr sz="3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4401800" y="4389124"/>
            <a:ext cx="12115800" cy="14981530"/>
          </a:xfrm>
        </p:spPr>
        <p:txBody>
          <a:bodyPr/>
          <a:lstStyle>
            <a:lvl1pPr>
              <a:defRPr sz="3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13716000" y="7040886"/>
            <a:ext cx="0" cy="1340144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27432000" cy="46329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2697480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57201" y="4389120"/>
            <a:ext cx="26499311" cy="29260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37770" y="20453302"/>
            <a:ext cx="26499311" cy="9948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7" y="4876800"/>
            <a:ext cx="12120564" cy="234551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3400" b="1" dirty="0" smtClean="0">
                <a:solidFill>
                  <a:srgbClr val="FFFFFF"/>
                </a:solidFill>
              </a:defRPr>
            </a:lvl1pPr>
            <a:lvl2pPr>
              <a:buNone/>
              <a:defRPr sz="3100" b="1"/>
            </a:lvl2pPr>
            <a:lvl3pPr>
              <a:buNone/>
              <a:defRPr sz="2800" b="1"/>
            </a:lvl3pPr>
            <a:lvl4pPr>
              <a:buNone/>
              <a:defRPr sz="2500" b="1"/>
            </a:lvl4pPr>
            <a:lvl5pPr>
              <a:buNone/>
              <a:defRPr sz="2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4373993" y="4876800"/>
            <a:ext cx="12125325" cy="234086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3400" b="1"/>
            </a:lvl1pPr>
            <a:lvl2pPr>
              <a:buNone/>
              <a:defRPr sz="3100" b="1"/>
            </a:lvl2pPr>
            <a:lvl3pPr>
              <a:buNone/>
              <a:defRPr sz="2800" b="1"/>
            </a:lvl3pPr>
            <a:lvl4pPr>
              <a:buNone/>
              <a:defRPr sz="2500" b="1"/>
            </a:lvl4pPr>
            <a:lvl5pPr>
              <a:buNone/>
              <a:defRPr sz="2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20511822"/>
            <a:ext cx="10744200" cy="117043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457201" y="4096512"/>
            <a:ext cx="2649931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1" y="497435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905257" y="7908425"/>
            <a:ext cx="12124944" cy="1221889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14401800" y="7908430"/>
            <a:ext cx="12115800" cy="1223101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2801600" y="3059315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13085065" y="3361678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3030200" y="3335734"/>
            <a:ext cx="1371600" cy="1412240"/>
          </a:xfrm>
        </p:spPr>
        <p:txBody>
          <a:bodyPr/>
          <a:lstStyle>
            <a:lvl1pPr algn="ctr">
              <a:defRPr/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3030200" y="3315266"/>
            <a:ext cx="137160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5"/>
            <a:ext cx="27432000" cy="4974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2697480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8913" y="20453306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1" y="507188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01600" y="20238720"/>
            <a:ext cx="1828800" cy="14122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1" y="487680"/>
            <a:ext cx="26499311" cy="9753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697480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6"/>
            <a:ext cx="27432000" cy="38039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950720"/>
            <a:ext cx="8229600" cy="187756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926080"/>
            <a:ext cx="7086600" cy="3169920"/>
          </a:xfrm>
        </p:spPr>
        <p:txBody>
          <a:bodyPr anchor="b">
            <a:noAutofit/>
          </a:bodyPr>
          <a:lstStyle>
            <a:lvl1pPr algn="l">
              <a:buNone/>
              <a:defRPr sz="34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43000" y="6339848"/>
            <a:ext cx="7086600" cy="13263882"/>
          </a:xfrm>
        </p:spPr>
        <p:txBody>
          <a:bodyPr/>
          <a:lstStyle>
            <a:lvl1pPr marL="0" indent="0">
              <a:spcAft>
                <a:spcPts val="1542"/>
              </a:spcAft>
              <a:buNone/>
              <a:defRPr sz="2500">
                <a:solidFill>
                  <a:srgbClr val="FFFFFF"/>
                </a:solidFill>
              </a:defRPr>
            </a:lvl1pPr>
            <a:lvl2pPr>
              <a:buNone/>
              <a:defRPr sz="1900"/>
            </a:lvl2pPr>
            <a:lvl3pPr>
              <a:buNone/>
              <a:defRPr sz="15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1" y="487680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57201" y="1706880"/>
            <a:ext cx="2649931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9372600" y="2194560"/>
            <a:ext cx="16916400" cy="173126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886200" y="731520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169665" y="1033883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14800" y="1000763"/>
            <a:ext cx="1371600" cy="141224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8058" y="20442840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5256" y="20514714"/>
            <a:ext cx="10149840" cy="1170432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457201" y="1706880"/>
            <a:ext cx="2649931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2697480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7201" y="487686"/>
            <a:ext cx="26499311" cy="96560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57200" y="1950720"/>
            <a:ext cx="8229600" cy="187756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7201" y="497435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3886200" y="731520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169665" y="1033883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14800" y="1000763"/>
            <a:ext cx="137160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5" y="16093440"/>
            <a:ext cx="17602200" cy="3901440"/>
          </a:xfrm>
        </p:spPr>
        <p:txBody>
          <a:bodyPr anchor="t">
            <a:noAutofit/>
          </a:bodyPr>
          <a:lstStyle>
            <a:lvl1pPr algn="l">
              <a:buNone/>
              <a:defRPr sz="3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01125" y="1950720"/>
            <a:ext cx="17602200" cy="13655040"/>
          </a:xfrm>
        </p:spPr>
        <p:txBody>
          <a:bodyPr/>
          <a:lstStyle>
            <a:lvl1pPr marL="0" indent="0">
              <a:buNone/>
              <a:defRPr sz="50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3169920"/>
            <a:ext cx="7315200" cy="16824960"/>
          </a:xfrm>
        </p:spPr>
        <p:txBody>
          <a:bodyPr/>
          <a:lstStyle>
            <a:lvl1pPr marL="0" indent="0">
              <a:spcAft>
                <a:spcPts val="1542"/>
              </a:spcAft>
              <a:buFontTx/>
              <a:buNone/>
              <a:defRPr sz="2500">
                <a:solidFill>
                  <a:srgbClr val="FFFFFF"/>
                </a:solidFill>
              </a:defRPr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48058" y="20442840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64458" y="20495950"/>
            <a:ext cx="9134856" cy="1170432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5257" y="20514714"/>
            <a:ext cx="10753344" cy="11704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21457920"/>
            <a:ext cx="274320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3"/>
            <a:ext cx="27432000" cy="445878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6974800" y="0"/>
            <a:ext cx="45720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8058" y="20442840"/>
            <a:ext cx="26499311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7373601" y="20495950"/>
            <a:ext cx="9134856" cy="1170432"/>
          </a:xfrm>
          <a:prstGeom prst="rect">
            <a:avLst/>
          </a:prstGeom>
        </p:spPr>
        <p:txBody>
          <a:bodyPr vert="horz" lIns="141062" tIns="70531" rIns="141062" bIns="70531"/>
          <a:lstStyle>
            <a:lvl1pPr algn="r" eaLnBrk="1" latinLnBrk="0" hangingPunct="1">
              <a:defRPr kumimoji="0" sz="2100">
                <a:solidFill>
                  <a:srgbClr val="FFFFFF"/>
                </a:solidFill>
              </a:defRPr>
            </a:lvl1pPr>
          </a:lstStyle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20514714"/>
            <a:ext cx="10744200" cy="1170432"/>
          </a:xfrm>
          <a:prstGeom prst="rect">
            <a:avLst/>
          </a:prstGeom>
        </p:spPr>
        <p:txBody>
          <a:bodyPr vert="horz" lIns="141062" tIns="70531" rIns="141062" bIns="70531"/>
          <a:lstStyle>
            <a:lvl1pPr algn="l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1" y="497435"/>
            <a:ext cx="26499311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457201" y="4085578"/>
            <a:ext cx="2649931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801600" y="3059315"/>
            <a:ext cx="182880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13085065" y="3361678"/>
            <a:ext cx="1261871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3030200" y="3328559"/>
            <a:ext cx="1371600" cy="1412240"/>
          </a:xfrm>
          <a:prstGeom prst="rect">
            <a:avLst/>
          </a:prstGeom>
        </p:spPr>
        <p:txBody>
          <a:bodyPr vert="horz" lIns="70531" tIns="70531" rIns="70531" bIns="70531" anchor="ctr">
            <a:normAutofit/>
          </a:bodyPr>
          <a:lstStyle>
            <a:lvl1pPr algn="ctr" eaLnBrk="1" latinLnBrk="0" hangingPunct="1">
              <a:defRPr kumimoji="0" sz="25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05256" y="731526"/>
            <a:ext cx="25603200" cy="2428647"/>
          </a:xfrm>
          <a:prstGeom prst="rect">
            <a:avLst/>
          </a:prstGeom>
        </p:spPr>
        <p:txBody>
          <a:bodyPr vert="horz" lIns="141062" tIns="70531" rIns="141062" bIns="7053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05256" y="4876806"/>
            <a:ext cx="25603200" cy="14718183"/>
          </a:xfrm>
          <a:prstGeom prst="rect">
            <a:avLst/>
          </a:prstGeom>
        </p:spPr>
        <p:txBody>
          <a:bodyPr vert="horz" lIns="141062" tIns="70531" rIns="141062" bIns="7053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51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423186" indent="-42318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846372" indent="-42318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3400" kern="1200">
          <a:solidFill>
            <a:schemeClr val="tx2"/>
          </a:solidFill>
          <a:latin typeface="+mn-lt"/>
          <a:ea typeface="+mn-ea"/>
          <a:cs typeface="+mn-cs"/>
        </a:defRPr>
      </a:lvl2pPr>
      <a:lvl3pPr marL="1269557" indent="-352655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743" indent="-352655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4pPr>
      <a:lvl5pPr marL="2115929" indent="-352655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115" indent="-28212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01" indent="-28212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44425" indent="-28212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3667610" indent="-28212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21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05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410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115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8212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5265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231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9371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6424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  <a:lumMod val="97000"/>
                <a:lumOff val="3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/>
          <p:cNvSpPr/>
          <p:nvPr/>
        </p:nvSpPr>
        <p:spPr>
          <a:xfrm>
            <a:off x="1115786" y="663078"/>
            <a:ext cx="25190320" cy="2384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388" tIns="14694" rIns="29388" bIns="14694"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90565" y="3200400"/>
            <a:ext cx="26050875" cy="0"/>
          </a:xfrm>
          <a:prstGeom prst="line">
            <a:avLst/>
          </a:prstGeom>
          <a:ln w="6350" cap="flat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18816" y="4165602"/>
            <a:ext cx="8047346" cy="8621163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8816" y="12954005"/>
            <a:ext cx="8047346" cy="7135010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 dirty="0">
              <a:latin typeface="Calibri"/>
              <a:cs typeface="Calibri"/>
            </a:endParaRPr>
          </a:p>
          <a:p>
            <a:pPr algn="ctr"/>
            <a:endParaRPr lang="en-US" sz="1300" dirty="0">
              <a:latin typeface="Calibri"/>
              <a:cs typeface="Calibri"/>
            </a:endParaRPr>
          </a:p>
          <a:p>
            <a:pPr algn="ctr"/>
            <a:endParaRPr lang="en-US" sz="13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429754" y="4165606"/>
            <a:ext cx="8572499" cy="15923408"/>
          </a:xfrm>
          <a:prstGeom prst="rect">
            <a:avLst/>
          </a:prstGeom>
          <a:gradFill>
            <a:gsLst>
              <a:gs pos="64000">
                <a:srgbClr val="FFFFFF"/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55734" y="4165606"/>
            <a:ext cx="8033269" cy="10047410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55732" y="14399736"/>
            <a:ext cx="8026464" cy="5655275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9501" y="700262"/>
            <a:ext cx="20145375" cy="1491614"/>
          </a:xfrm>
          <a:prstGeom prst="rect">
            <a:avLst/>
          </a:prstGeom>
          <a:noFill/>
        </p:spPr>
        <p:txBody>
          <a:bodyPr wrap="square" lIns="29388" tIns="14694" rIns="29388" bIns="14694" rtlCol="0">
            <a:spAutoFit/>
          </a:bodyPr>
          <a:lstStyle/>
          <a:p>
            <a:pPr algn="ctr"/>
            <a:r>
              <a:rPr lang="en-US" sz="5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  <a:p>
            <a:endParaRPr lang="en-US" sz="4500" dirty="0"/>
          </a:p>
        </p:txBody>
      </p:sp>
      <p:sp>
        <p:nvSpPr>
          <p:cNvPr id="23" name="Rectangle 22"/>
          <p:cNvSpPr/>
          <p:nvPr/>
        </p:nvSpPr>
        <p:spPr>
          <a:xfrm>
            <a:off x="6721026" y="1676406"/>
            <a:ext cx="13716000" cy="953005"/>
          </a:xfrm>
          <a:prstGeom prst="rect">
            <a:avLst/>
          </a:prstGeom>
        </p:spPr>
        <p:txBody>
          <a:bodyPr lIns="29388" tIns="14694" rIns="29388" bIns="14694">
            <a:spAutoFit/>
          </a:bodyPr>
          <a:lstStyle/>
          <a:p>
            <a:pPr algn="ctr"/>
            <a:r>
              <a:rPr lang="en-US" sz="3000" b="1" dirty="0">
                <a:solidFill>
                  <a:srgbClr val="000000"/>
                </a:solidFill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AFFILIATIONS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115786" y="4013200"/>
            <a:ext cx="8050376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255732" y="15138400"/>
            <a:ext cx="8050375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8255731" y="4013200"/>
            <a:ext cx="8050375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477379" y="4013200"/>
            <a:ext cx="8572499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15787" y="13716000"/>
            <a:ext cx="8050375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219477" y="3320470"/>
            <a:ext cx="3846028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661420" y="14521870"/>
            <a:ext cx="3239002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1235521" y="3320470"/>
            <a:ext cx="2066887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76960" y="13074070"/>
            <a:ext cx="2521562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2644224" y="3320470"/>
            <a:ext cx="2095933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FIGURES</a:t>
            </a:r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047750" y="4869394"/>
            <a:ext cx="7620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41" name="Text Box 200"/>
          <p:cNvSpPr txBox="1">
            <a:spLocks noChangeArrowheads="1"/>
          </p:cNvSpPr>
          <p:nvPr/>
        </p:nvSpPr>
        <p:spPr bwMode="auto">
          <a:xfrm>
            <a:off x="1000125" y="14071602"/>
            <a:ext cx="7620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5" name="Text Box 200"/>
          <p:cNvSpPr txBox="1">
            <a:spLocks noChangeArrowheads="1"/>
          </p:cNvSpPr>
          <p:nvPr/>
        </p:nvSpPr>
        <p:spPr bwMode="auto">
          <a:xfrm>
            <a:off x="9553996" y="4920711"/>
            <a:ext cx="7620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10477501" y="14255547"/>
            <a:ext cx="6953249" cy="4870654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0" name="Text Box 200"/>
          <p:cNvSpPr txBox="1">
            <a:spLocks noChangeArrowheads="1"/>
          </p:cNvSpPr>
          <p:nvPr/>
        </p:nvSpPr>
        <p:spPr bwMode="auto">
          <a:xfrm>
            <a:off x="10814802" y="14399736"/>
            <a:ext cx="5901573" cy="5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27551" lvl="2" indent="0" defTabSz="506125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Add shapes behind text boxes, and/or graphics, for visual grouping of similar content</a:t>
            </a:r>
          </a:p>
        </p:txBody>
      </p:sp>
      <p:sp>
        <p:nvSpPr>
          <p:cNvPr id="61" name="Text Box 200"/>
          <p:cNvSpPr txBox="1">
            <a:spLocks noChangeArrowheads="1"/>
          </p:cNvSpPr>
          <p:nvPr/>
        </p:nvSpPr>
        <p:spPr bwMode="auto">
          <a:xfrm>
            <a:off x="9906000" y="7061200"/>
            <a:ext cx="7524750" cy="300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/>
              </a:rPr>
              <a:t>Add Color to subheadings to help the ready identify new topic</a:t>
            </a:r>
          </a:p>
          <a:p>
            <a:pPr marL="127551" lvl="2" indent="0" defTabSz="506125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FF6600"/>
                </a:solidFill>
                <a:latin typeface="Arial"/>
              </a:rPr>
              <a:t>Topic 1</a:t>
            </a: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This is just an example</a:t>
            </a:r>
          </a:p>
          <a:p>
            <a:pPr marL="127551" lvl="2" indent="0" defTabSz="506125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FF6600"/>
                </a:solidFill>
                <a:latin typeface="Arial"/>
              </a:rPr>
              <a:t>Topic 2</a:t>
            </a: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Very helpful</a:t>
            </a:r>
          </a:p>
          <a:p>
            <a:pPr marL="0" lvl="3" defTabSz="293879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FF6600"/>
                </a:solidFill>
                <a:latin typeface="Arial"/>
              </a:rPr>
              <a:t>Topic 3</a:t>
            </a: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Keeps things organized</a:t>
            </a:r>
          </a:p>
          <a:p>
            <a:pPr marL="0" lvl="3" defTabSz="293879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	 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11191875" y="15135551"/>
            <a:ext cx="2540000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5" name="Rectangle 72"/>
          <p:cNvSpPr>
            <a:spLocks noChangeArrowheads="1"/>
          </p:cNvSpPr>
          <p:nvPr/>
        </p:nvSpPr>
        <p:spPr bwMode="auto">
          <a:xfrm>
            <a:off x="14303375" y="15135551"/>
            <a:ext cx="2413000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6" name="Rectangle 73"/>
          <p:cNvSpPr>
            <a:spLocks noChangeArrowheads="1"/>
          </p:cNvSpPr>
          <p:nvPr/>
        </p:nvSpPr>
        <p:spPr bwMode="auto">
          <a:xfrm>
            <a:off x="11191875" y="17105875"/>
            <a:ext cx="2571753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7" name="Rectangle 74"/>
          <p:cNvSpPr>
            <a:spLocks noChangeArrowheads="1"/>
          </p:cNvSpPr>
          <p:nvPr/>
        </p:nvSpPr>
        <p:spPr bwMode="auto">
          <a:xfrm>
            <a:off x="14319250" y="17105875"/>
            <a:ext cx="2397125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18240375" y="15392402"/>
            <a:ext cx="7620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69" name="Text Box 200"/>
          <p:cNvSpPr txBox="1">
            <a:spLocks noChangeArrowheads="1"/>
          </p:cNvSpPr>
          <p:nvPr/>
        </p:nvSpPr>
        <p:spPr bwMode="auto">
          <a:xfrm>
            <a:off x="18240375" y="4927602"/>
            <a:ext cx="7620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97823"/>
            <a:ext cx="3365044" cy="233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FCCC69"/>
      </a:dk1>
      <a:lt1>
        <a:srgbClr val="025645"/>
      </a:lt1>
      <a:dk2>
        <a:srgbClr val="025645"/>
      </a:dk2>
      <a:lt2>
        <a:srgbClr val="025645"/>
      </a:lt2>
      <a:accent1>
        <a:srgbClr val="025645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67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ＭＳ Ｐゴシック</vt:lpstr>
      <vt:lpstr>Wingdings</vt:lpstr>
      <vt:lpstr>Wingdings 2</vt:lpstr>
      <vt:lpstr>Civic</vt:lpstr>
      <vt:lpstr>PowerPoint Presentation</vt:lpstr>
    </vt:vector>
  </TitlesOfParts>
  <Company>Wayne State University School of Medicine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 Communication</dc:creator>
  <cp:lastModifiedBy>Matthew Garin</cp:lastModifiedBy>
  <cp:revision>24</cp:revision>
  <dcterms:created xsi:type="dcterms:W3CDTF">2015-06-25T18:51:25Z</dcterms:created>
  <dcterms:modified xsi:type="dcterms:W3CDTF">2018-01-18T17:13:30Z</dcterms:modified>
</cp:coreProperties>
</file>