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</p:sldIdLst>
  <p:sldSz cx="43891200" cy="16459200"/>
  <p:notesSz cx="6858000" cy="9144000"/>
  <p:defaultTextStyle>
    <a:defPPr>
      <a:defRPr lang="en-US"/>
    </a:defPPr>
    <a:lvl1pPr marL="0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53884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507768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61651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5015535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269419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523303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777186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0031070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DFFF9"/>
    <a:srgbClr val="000000"/>
    <a:srgbClr val="037159"/>
    <a:srgbClr val="FFFFFF"/>
    <a:srgbClr val="EAEAEA"/>
    <a:srgbClr val="F8F8F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5549" autoAdjust="0"/>
  </p:normalViewPr>
  <p:slideViewPr>
    <p:cSldViewPr>
      <p:cViewPr varScale="1">
        <p:scale>
          <a:sx n="37" d="100"/>
          <a:sy n="37" d="100"/>
        </p:scale>
        <p:origin x="392" y="2240"/>
      </p:cViewPr>
      <p:guideLst>
        <p:guide orient="horz" pos="5184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6093440"/>
            <a:ext cx="43891200" cy="365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43159680" y="7315"/>
            <a:ext cx="73152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73152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43891200" cy="60350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2261" y="15339979"/>
            <a:ext cx="42398898" cy="7429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583680" y="6766560"/>
            <a:ext cx="30723840" cy="4206240"/>
          </a:xfrm>
        </p:spPr>
        <p:txBody>
          <a:bodyPr/>
          <a:lstStyle>
            <a:lvl1pPr marL="0" indent="0" algn="ctr">
              <a:buNone/>
              <a:defRPr sz="4400" b="1" cap="all" spc="686" baseline="0">
                <a:solidFill>
                  <a:schemeClr val="tx2"/>
                </a:solidFill>
              </a:defRPr>
            </a:lvl1pPr>
            <a:lvl2pPr marL="1253884" indent="0" algn="ctr">
              <a:buNone/>
            </a:lvl2pPr>
            <a:lvl3pPr marL="2507768" indent="0" algn="ctr">
              <a:buNone/>
            </a:lvl3pPr>
            <a:lvl4pPr marL="3761651" indent="0" algn="ctr">
              <a:buNone/>
            </a:lvl4pPr>
            <a:lvl5pPr marL="5015535" indent="0" algn="ctr">
              <a:buNone/>
            </a:lvl5pPr>
            <a:lvl6pPr marL="6269419" indent="0" algn="ctr">
              <a:buNone/>
            </a:lvl6pPr>
            <a:lvl7pPr marL="7523303" indent="0" algn="ctr">
              <a:buNone/>
            </a:lvl7pPr>
            <a:lvl8pPr marL="8777186" indent="0" algn="ctr">
              <a:buNone/>
            </a:lvl8pPr>
            <a:lvl9pPr marL="1003107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46152" y="5808269"/>
            <a:ext cx="4239889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31521" y="365760"/>
            <a:ext cx="42398898" cy="157130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20482560" y="5076749"/>
            <a:ext cx="2926080" cy="14630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20936104" y="5303520"/>
            <a:ext cx="2018994" cy="10094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20848320" y="5278681"/>
            <a:ext cx="2194560" cy="105918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291840" y="914400"/>
            <a:ext cx="37307520" cy="4206240"/>
          </a:xfrm>
        </p:spPr>
        <p:txBody>
          <a:bodyPr anchor="b"/>
          <a:lstStyle>
            <a:lvl1pPr>
              <a:defRPr sz="115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6093440"/>
            <a:ext cx="43891200" cy="365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33649920" y="0"/>
            <a:ext cx="1024128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3"/>
            <a:ext cx="43891200" cy="3730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73152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02261" y="15339979"/>
            <a:ext cx="42398898" cy="7429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31521" y="373076"/>
            <a:ext cx="42398898" cy="157130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26799238" y="7867498"/>
            <a:ext cx="1498884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2830618" y="7021831"/>
            <a:ext cx="2926080" cy="14630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3284161" y="7248603"/>
            <a:ext cx="2018994" cy="10094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96378" y="7223764"/>
            <a:ext cx="2194560" cy="1059180"/>
          </a:xfrm>
        </p:spPr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3040" y="731521"/>
            <a:ext cx="31455360" cy="1397127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478720" y="731524"/>
            <a:ext cx="6949440" cy="1404366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36103" y="2463294"/>
            <a:ext cx="2194560" cy="1059180"/>
          </a:xfrm>
        </p:spPr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448410" y="3664915"/>
            <a:ext cx="40818816" cy="10972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73152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6093440"/>
            <a:ext cx="43891200" cy="365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43891200" cy="365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43159680" y="45720"/>
            <a:ext cx="73152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31521" y="5486400"/>
            <a:ext cx="42398898" cy="7315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46152" y="341646"/>
            <a:ext cx="42398898" cy="513527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68446" y="6583681"/>
            <a:ext cx="31104834" cy="4015740"/>
          </a:xfrm>
        </p:spPr>
        <p:txBody>
          <a:bodyPr anchor="t"/>
          <a:lstStyle>
            <a:lvl1pPr marL="0" indent="0" algn="ctr">
              <a:buNone/>
              <a:defRPr sz="4400" b="1" cap="all" spc="686" baseline="0">
                <a:solidFill>
                  <a:schemeClr val="tx2"/>
                </a:solidFill>
              </a:defRPr>
            </a:lvl1pPr>
            <a:lvl2pPr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02261" y="15339979"/>
            <a:ext cx="42398898" cy="7429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31521" y="365760"/>
            <a:ext cx="42398898" cy="157130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731521" y="5852160"/>
            <a:ext cx="4239889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20482560" y="5076749"/>
            <a:ext cx="2926080" cy="14630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20936104" y="5303520"/>
            <a:ext cx="2018994" cy="10094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848320" y="5278681"/>
            <a:ext cx="2194560" cy="105918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1280160"/>
            <a:ext cx="37307520" cy="3657600"/>
          </a:xfrm>
        </p:spPr>
        <p:txBody>
          <a:bodyPr anchor="b"/>
          <a:lstStyle>
            <a:lvl1pPr algn="ctr">
              <a:buNone/>
              <a:defRPr sz="115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410" y="548644"/>
            <a:ext cx="40965120" cy="1821485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7797762" y="15383866"/>
            <a:ext cx="14615770" cy="877824"/>
          </a:xfrm>
        </p:spPr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21902788" y="3781570"/>
            <a:ext cx="42822" cy="1156693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448409" y="3291843"/>
            <a:ext cx="19385280" cy="11236147"/>
          </a:xfrm>
        </p:spPr>
        <p:txBody>
          <a:bodyPr/>
          <a:lstStyle>
            <a:lvl1pPr>
              <a:defRPr sz="69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23042880" y="3291843"/>
            <a:ext cx="19385280" cy="11236147"/>
          </a:xfrm>
        </p:spPr>
        <p:txBody>
          <a:bodyPr/>
          <a:lstStyle>
            <a:lvl1pPr>
              <a:defRPr sz="69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21945600" y="5280664"/>
            <a:ext cx="0" cy="1005108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43891200" cy="34747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6093440"/>
            <a:ext cx="43891200" cy="365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73152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43159680" y="0"/>
            <a:ext cx="73152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731521" y="3291840"/>
            <a:ext cx="42398898" cy="219456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00432" y="15339976"/>
            <a:ext cx="42398898" cy="746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8410" y="3657600"/>
            <a:ext cx="19392903" cy="175913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6100" b="1" dirty="0" smtClean="0">
                <a:solidFill>
                  <a:srgbClr val="FFFFFF"/>
                </a:solidFill>
              </a:defRPr>
            </a:lvl1pPr>
            <a:lvl2pPr>
              <a:buNone/>
              <a:defRPr sz="5500" b="1"/>
            </a:lvl2pPr>
            <a:lvl3pPr>
              <a:buNone/>
              <a:defRPr sz="4900" b="1"/>
            </a:lvl3pPr>
            <a:lvl4pPr>
              <a:buNone/>
              <a:defRPr sz="4400" b="1"/>
            </a:lvl4pPr>
            <a:lvl5pPr>
              <a:buNone/>
              <a:defRPr sz="44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2998389" y="3657600"/>
            <a:ext cx="19400520" cy="175564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6100" b="1"/>
            </a:lvl1pPr>
            <a:lvl2pPr>
              <a:buNone/>
              <a:defRPr sz="5500" b="1"/>
            </a:lvl2pPr>
            <a:lvl3pPr>
              <a:buNone/>
              <a:defRPr sz="4900" b="1"/>
            </a:lvl3pPr>
            <a:lvl4pPr>
              <a:buNone/>
              <a:defRPr sz="4400" b="1"/>
            </a:lvl4pPr>
            <a:lvl5pPr>
              <a:buNone/>
              <a:defRPr sz="44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63040" y="15383866"/>
            <a:ext cx="17190720" cy="877824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731521" y="3072384"/>
            <a:ext cx="4239889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31521" y="373076"/>
            <a:ext cx="42398898" cy="157130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1448410" y="5931319"/>
            <a:ext cx="19399911" cy="916417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23042880" y="5931322"/>
            <a:ext cx="19385280" cy="917326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20482560" y="2294486"/>
            <a:ext cx="2926080" cy="14630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20936104" y="2521258"/>
            <a:ext cx="2018994" cy="10094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0848320" y="2501800"/>
            <a:ext cx="2194560" cy="1059180"/>
          </a:xfrm>
        </p:spPr>
        <p:txBody>
          <a:bodyPr/>
          <a:lstStyle>
            <a:lvl1pPr algn="ctr">
              <a:defRPr/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0848320" y="2486449"/>
            <a:ext cx="2194560" cy="1059180"/>
          </a:xfrm>
        </p:spPr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6093440"/>
            <a:ext cx="43891200" cy="365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3"/>
            <a:ext cx="43891200" cy="3730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43159680" y="0"/>
            <a:ext cx="73152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73152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2261" y="15339979"/>
            <a:ext cx="42398898" cy="7429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31521" y="380391"/>
            <a:ext cx="42398898" cy="157130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0482560" y="15179040"/>
            <a:ext cx="2926080" cy="105917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31521" y="365760"/>
            <a:ext cx="42398898" cy="73152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6093440"/>
            <a:ext cx="43891200" cy="365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43159680" y="0"/>
            <a:ext cx="73152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4"/>
            <a:ext cx="43891200" cy="2852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73152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31520" y="1463040"/>
            <a:ext cx="13167360" cy="1408176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194560"/>
            <a:ext cx="11338560" cy="2377440"/>
          </a:xfrm>
        </p:spPr>
        <p:txBody>
          <a:bodyPr anchor="b">
            <a:noAutofit/>
          </a:bodyPr>
          <a:lstStyle>
            <a:lvl1pPr algn="l">
              <a:buNone/>
              <a:defRPr sz="61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828800" y="4754885"/>
            <a:ext cx="11338560" cy="9947911"/>
          </a:xfrm>
        </p:spPr>
        <p:txBody>
          <a:bodyPr/>
          <a:lstStyle>
            <a:lvl1pPr marL="0" indent="0">
              <a:spcAft>
                <a:spcPts val="2742"/>
              </a:spcAft>
              <a:buNone/>
              <a:defRPr sz="4400">
                <a:solidFill>
                  <a:srgbClr val="FFFFFF"/>
                </a:solidFill>
              </a:defRPr>
            </a:lvl1pPr>
            <a:lvl2pPr>
              <a:buNone/>
              <a:defRPr sz="3300"/>
            </a:lvl2pPr>
            <a:lvl3pPr>
              <a:buNone/>
              <a:defRPr sz="2700"/>
            </a:lvl3pPr>
            <a:lvl4pPr>
              <a:buNone/>
              <a:defRPr sz="2500"/>
            </a:lvl4pPr>
            <a:lvl5pPr>
              <a:buNone/>
              <a:defRPr sz="2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1521" y="365760"/>
            <a:ext cx="42398898" cy="157130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731521" y="1280160"/>
            <a:ext cx="4239889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14996160" y="1645920"/>
            <a:ext cx="27066240" cy="129844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6217920" y="548640"/>
            <a:ext cx="2926080" cy="14630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6671463" y="775412"/>
            <a:ext cx="2018994" cy="10094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83680" y="750572"/>
            <a:ext cx="2194560" cy="105918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16893" y="15332129"/>
            <a:ext cx="42398898" cy="7429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8410" y="15386035"/>
            <a:ext cx="16239744" cy="877824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731521" y="1280160"/>
            <a:ext cx="4239889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6093440"/>
            <a:ext cx="43891200" cy="365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43159680" y="0"/>
            <a:ext cx="73152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43891200" cy="365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73152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31521" y="365764"/>
            <a:ext cx="42398898" cy="72420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31520" y="1463040"/>
            <a:ext cx="13167360" cy="1408176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31521" y="373076"/>
            <a:ext cx="42398898" cy="157130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6217920" y="548640"/>
            <a:ext cx="2926080" cy="14630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6671463" y="775412"/>
            <a:ext cx="2018994" cy="10094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83680" y="750572"/>
            <a:ext cx="2194560" cy="1059180"/>
          </a:xfrm>
        </p:spPr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00" y="12070080"/>
            <a:ext cx="28163520" cy="2926080"/>
          </a:xfrm>
        </p:spPr>
        <p:txBody>
          <a:bodyPr anchor="t">
            <a:noAutofit/>
          </a:bodyPr>
          <a:lstStyle>
            <a:lvl1pPr algn="l">
              <a:buNone/>
              <a:defRPr sz="66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01800" y="1463040"/>
            <a:ext cx="28163520" cy="10241280"/>
          </a:xfrm>
        </p:spPr>
        <p:txBody>
          <a:bodyPr/>
          <a:lstStyle>
            <a:lvl1pPr marL="0" indent="0">
              <a:buNone/>
              <a:defRPr sz="88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377440"/>
            <a:ext cx="11704320" cy="12618720"/>
          </a:xfrm>
        </p:spPr>
        <p:txBody>
          <a:bodyPr/>
          <a:lstStyle>
            <a:lvl1pPr marL="0" indent="0">
              <a:spcAft>
                <a:spcPts val="2742"/>
              </a:spcAft>
              <a:buFontTx/>
              <a:buNone/>
              <a:defRPr sz="4400">
                <a:solidFill>
                  <a:srgbClr val="FFFFFF"/>
                </a:solidFill>
              </a:defRPr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716893" y="15332129"/>
            <a:ext cx="42398898" cy="7429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7783132" y="15371962"/>
            <a:ext cx="14615770" cy="877824"/>
          </a:xfrm>
        </p:spPr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8410" y="15386035"/>
            <a:ext cx="17205351" cy="87782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16093440"/>
            <a:ext cx="43891200" cy="365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43891200" cy="334409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73152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43159680" y="0"/>
            <a:ext cx="73152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16893" y="15332129"/>
            <a:ext cx="42398898" cy="7429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27797762" y="15371962"/>
            <a:ext cx="14615770" cy="877824"/>
          </a:xfrm>
          <a:prstGeom prst="rect">
            <a:avLst/>
          </a:prstGeom>
        </p:spPr>
        <p:txBody>
          <a:bodyPr vert="horz" lIns="250777" tIns="125388" rIns="250777" bIns="125388"/>
          <a:lstStyle>
            <a:lvl1pPr algn="r" eaLnBrk="1" latinLnBrk="0" hangingPunct="1">
              <a:defRPr kumimoji="0" sz="3800">
                <a:solidFill>
                  <a:srgbClr val="FFFFFF"/>
                </a:solidFill>
              </a:defRPr>
            </a:lvl1pPr>
          </a:lstStyle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63040" y="15386035"/>
            <a:ext cx="17190720" cy="877824"/>
          </a:xfrm>
          <a:prstGeom prst="rect">
            <a:avLst/>
          </a:prstGeom>
        </p:spPr>
        <p:txBody>
          <a:bodyPr vert="horz" lIns="250777" tIns="125388" rIns="250777" bIns="125388"/>
          <a:lstStyle>
            <a:lvl1pPr algn="l" eaLnBrk="1" latinLnBrk="0" hangingPunct="1">
              <a:defRPr kumimoji="0" sz="33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1521" y="373076"/>
            <a:ext cx="42398898" cy="157130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731521" y="3064183"/>
            <a:ext cx="4239889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20482560" y="2294486"/>
            <a:ext cx="2926080" cy="14630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20936104" y="2521258"/>
            <a:ext cx="2018994" cy="10094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0848320" y="2496419"/>
            <a:ext cx="2194560" cy="1059180"/>
          </a:xfrm>
          <a:prstGeom prst="rect">
            <a:avLst/>
          </a:prstGeom>
        </p:spPr>
        <p:txBody>
          <a:bodyPr vert="horz" lIns="125388" tIns="125388" rIns="125388" bIns="125388" anchor="ctr">
            <a:normAutofit/>
          </a:bodyPr>
          <a:lstStyle>
            <a:lvl1pPr algn="ctr" eaLnBrk="1" latinLnBrk="0" hangingPunct="1">
              <a:defRPr kumimoji="0" sz="44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448410" y="548644"/>
            <a:ext cx="40965120" cy="1821485"/>
          </a:xfrm>
          <a:prstGeom prst="rect">
            <a:avLst/>
          </a:prstGeom>
        </p:spPr>
        <p:txBody>
          <a:bodyPr vert="horz" lIns="250777" tIns="125388" rIns="250777" bIns="125388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448410" y="3657604"/>
            <a:ext cx="40965120" cy="11038637"/>
          </a:xfrm>
          <a:prstGeom prst="rect">
            <a:avLst/>
          </a:prstGeom>
        </p:spPr>
        <p:txBody>
          <a:bodyPr vert="horz" lIns="250777" tIns="125388" rIns="250777" bIns="125388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90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752330" indent="-75233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504661" indent="-75233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6100" kern="1200">
          <a:solidFill>
            <a:schemeClr val="tx2"/>
          </a:solidFill>
          <a:latin typeface="+mn-lt"/>
          <a:ea typeface="+mn-ea"/>
          <a:cs typeface="+mn-cs"/>
        </a:defRPr>
      </a:lvl2pPr>
      <a:lvl3pPr marL="2256991" indent="-626942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009321" indent="-626942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5500" kern="1200">
          <a:solidFill>
            <a:schemeClr val="tx2"/>
          </a:solidFill>
          <a:latin typeface="+mn-lt"/>
          <a:ea typeface="+mn-ea"/>
          <a:cs typeface="+mn-cs"/>
        </a:defRPr>
      </a:lvl4pPr>
      <a:lvl5pPr marL="3761651" indent="-626942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4513982" indent="-50155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5266312" indent="-501554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4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5767866" indent="-501554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6520196" indent="-501554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38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2538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5077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7616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50155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62694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75233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87771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0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1">
                <a:tint val="80000"/>
                <a:satMod val="250000"/>
                <a:lumMod val="97000"/>
                <a:lumOff val="3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/>
          <p:cNvSpPr/>
          <p:nvPr/>
        </p:nvSpPr>
        <p:spPr>
          <a:xfrm>
            <a:off x="1785257" y="497308"/>
            <a:ext cx="40304512" cy="17886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5" tIns="26122" rIns="52245" bIns="26122"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2" y="2400300"/>
            <a:ext cx="41681400" cy="0"/>
          </a:xfrm>
          <a:prstGeom prst="line">
            <a:avLst/>
          </a:prstGeom>
          <a:ln w="6350" cap="flat" cmpd="sng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790105" y="3124201"/>
            <a:ext cx="12875754" cy="6465872"/>
          </a:xfrm>
          <a:prstGeom prst="rect">
            <a:avLst/>
          </a:prstGeom>
          <a:gradFill>
            <a:gsLst>
              <a:gs pos="64000">
                <a:srgbClr val="FFFFFF">
                  <a:alpha val="92000"/>
                </a:srgbClr>
              </a:gs>
              <a:gs pos="100000">
                <a:srgbClr val="FFFFFF">
                  <a:alpha val="58000"/>
                </a:srgbClr>
              </a:gs>
            </a:gsLst>
            <a:lin ang="5400000" scaled="0"/>
          </a:gra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5350" tIns="7675" rIns="15350" bIns="7675" rtlCol="0" anchor="ctr"/>
          <a:lstStyle/>
          <a:p>
            <a:pPr algn="ctr"/>
            <a:endParaRPr lang="en-US" sz="2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90105" y="9715503"/>
            <a:ext cx="12875754" cy="5351257"/>
          </a:xfrm>
          <a:prstGeom prst="rect">
            <a:avLst/>
          </a:prstGeom>
          <a:solidFill>
            <a:srgbClr val="FFFFFF">
              <a:alpha val="87451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5350" tIns="7675" rIns="15350" bIns="7675" rtlCol="0" anchor="ctr"/>
          <a:lstStyle/>
          <a:p>
            <a:pPr algn="ctr"/>
            <a:endParaRPr lang="en-US" sz="2300" dirty="0">
              <a:latin typeface="Calibri"/>
              <a:cs typeface="Calibri"/>
            </a:endParaRPr>
          </a:p>
          <a:p>
            <a:pPr algn="ctr"/>
            <a:endParaRPr lang="en-US" sz="2300" dirty="0">
              <a:latin typeface="Calibri"/>
              <a:cs typeface="Calibri"/>
            </a:endParaRPr>
          </a:p>
          <a:p>
            <a:pPr algn="ctr"/>
            <a:endParaRPr lang="en-US" sz="2300" dirty="0">
              <a:latin typeface="Calibri"/>
              <a:cs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087604" y="3124201"/>
            <a:ext cx="13715999" cy="11942556"/>
          </a:xfrm>
          <a:prstGeom prst="rect">
            <a:avLst/>
          </a:prstGeom>
          <a:gradFill>
            <a:gsLst>
              <a:gs pos="64000">
                <a:srgbClr val="FFFFFF">
                  <a:alpha val="92000"/>
                </a:srgbClr>
              </a:gs>
              <a:gs pos="100000">
                <a:srgbClr val="FFFFFF">
                  <a:alpha val="58000"/>
                </a:srgbClr>
              </a:gs>
            </a:gsLst>
            <a:lin ang="5400000" scaled="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5350" tIns="7675" rIns="15350" bIns="7675" rtlCol="0" anchor="ctr"/>
          <a:lstStyle/>
          <a:p>
            <a:pPr algn="ctr"/>
            <a:endParaRPr lang="en-US" sz="2300">
              <a:latin typeface="Calibri"/>
              <a:cs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209172" y="3124204"/>
            <a:ext cx="12853231" cy="7535557"/>
          </a:xfrm>
          <a:prstGeom prst="rect">
            <a:avLst/>
          </a:prstGeom>
          <a:gradFill>
            <a:gsLst>
              <a:gs pos="64000">
                <a:srgbClr val="FFFFFF">
                  <a:alpha val="92000"/>
                </a:srgbClr>
              </a:gs>
              <a:gs pos="100000">
                <a:srgbClr val="FFFFFF">
                  <a:alpha val="58000"/>
                </a:srgbClr>
              </a:gs>
            </a:gsLst>
            <a:lin ang="5400000" scaled="0"/>
          </a:gra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5350" tIns="7675" rIns="15350" bIns="7675" rtlCol="0" anchor="ctr"/>
          <a:lstStyle/>
          <a:p>
            <a:pPr algn="ctr"/>
            <a:endParaRPr lang="en-US" sz="2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2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2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2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209170" y="10799802"/>
            <a:ext cx="12842343" cy="4241456"/>
          </a:xfrm>
          <a:prstGeom prst="rect">
            <a:avLst/>
          </a:prstGeom>
          <a:solidFill>
            <a:srgbClr val="FFFFFF">
              <a:alpha val="87451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5350" tIns="7675" rIns="15350" bIns="7675" rtlCol="0" anchor="ctr"/>
          <a:lstStyle/>
          <a:p>
            <a:pPr algn="ctr"/>
            <a:endParaRPr lang="en-US" sz="2300">
              <a:latin typeface="Calibri"/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91202" y="393232"/>
            <a:ext cx="32232600" cy="1653192"/>
          </a:xfrm>
          <a:prstGeom prst="rect">
            <a:avLst/>
          </a:prstGeom>
          <a:noFill/>
        </p:spPr>
        <p:txBody>
          <a:bodyPr wrap="square" lIns="52245" tIns="26122" rIns="52245" bIns="26122" rtlCol="0">
            <a:spAutoFit/>
          </a:bodyPr>
          <a:lstStyle/>
          <a:p>
            <a:pPr algn="ctr"/>
            <a:r>
              <a:rPr lang="en-US" sz="55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INSERT TITLE HERE</a:t>
            </a:r>
          </a:p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753642" y="1257304"/>
            <a:ext cx="21945600" cy="1099195"/>
          </a:xfrm>
          <a:prstGeom prst="rect">
            <a:avLst/>
          </a:prstGeom>
        </p:spPr>
        <p:txBody>
          <a:bodyPr lIns="52245" tIns="26122" rIns="52245" bIns="26122">
            <a:spAutoFit/>
          </a:bodyPr>
          <a:lstStyle/>
          <a:p>
            <a:pPr algn="ctr"/>
            <a:r>
              <a:rPr lang="en-US" sz="3400" b="1" dirty="0">
                <a:solidFill>
                  <a:srgbClr val="000000"/>
                </a:solidFill>
                <a:latin typeface="Calibri"/>
                <a:cs typeface="Calibri"/>
              </a:rPr>
              <a:t>AUTHORS</a:t>
            </a:r>
          </a:p>
          <a:p>
            <a:pPr algn="ctr"/>
            <a:r>
              <a:rPr lang="en-US" sz="3400" dirty="0">
                <a:solidFill>
                  <a:srgbClr val="000000"/>
                </a:solidFill>
                <a:latin typeface="Calibri"/>
                <a:cs typeface="Calibri"/>
              </a:rPr>
              <a:t>AFFILIATIONS 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1785257" y="3009900"/>
            <a:ext cx="12880601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209171" y="11353800"/>
            <a:ext cx="12880600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209170" y="3009900"/>
            <a:ext cx="12880600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5163804" y="3009900"/>
            <a:ext cx="13715999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785259" y="10287000"/>
            <a:ext cx="12880600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575015" y="2400301"/>
            <a:ext cx="3305938" cy="637530"/>
          </a:xfrm>
          <a:prstGeom prst="rect">
            <a:avLst/>
          </a:prstGeom>
        </p:spPr>
        <p:txBody>
          <a:bodyPr wrap="none" lIns="52245" tIns="26122" rIns="52245" bIns="26122">
            <a:spAutoFit/>
          </a:bodyPr>
          <a:lstStyle/>
          <a:p>
            <a:pPr algn="ctr"/>
            <a:r>
              <a:rPr lang="en-US" sz="38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INTRODUCTION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4253144" y="10799803"/>
            <a:ext cx="2792656" cy="637530"/>
          </a:xfrm>
          <a:prstGeom prst="rect">
            <a:avLst/>
          </a:prstGeom>
        </p:spPr>
        <p:txBody>
          <a:bodyPr wrap="none" lIns="52245" tIns="26122" rIns="52245" bIns="26122">
            <a:spAutoFit/>
          </a:bodyPr>
          <a:lstStyle/>
          <a:p>
            <a:pPr algn="ctr"/>
            <a:r>
              <a:rPr lang="en-US" sz="38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CONCLUSION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4729372" y="2400301"/>
            <a:ext cx="1801936" cy="637530"/>
          </a:xfrm>
          <a:prstGeom prst="rect">
            <a:avLst/>
          </a:prstGeom>
        </p:spPr>
        <p:txBody>
          <a:bodyPr wrap="none" lIns="52245" tIns="26122" rIns="52245" bIns="26122">
            <a:spAutoFit/>
          </a:bodyPr>
          <a:lstStyle/>
          <a:p>
            <a:pPr algn="ctr"/>
            <a:r>
              <a:rPr lang="en-US" sz="38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RESULTS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286477" y="9715501"/>
            <a:ext cx="2187811" cy="637530"/>
          </a:xfrm>
          <a:prstGeom prst="rect">
            <a:avLst/>
          </a:prstGeom>
        </p:spPr>
        <p:txBody>
          <a:bodyPr wrap="none" lIns="52245" tIns="26122" rIns="52245" bIns="26122">
            <a:spAutoFit/>
          </a:bodyPr>
          <a:lstStyle/>
          <a:p>
            <a:pPr algn="ctr"/>
            <a:r>
              <a:rPr lang="en-US" sz="38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METHODS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0994704" y="2400301"/>
            <a:ext cx="1825597" cy="637530"/>
          </a:xfrm>
          <a:prstGeom prst="rect">
            <a:avLst/>
          </a:prstGeom>
        </p:spPr>
        <p:txBody>
          <a:bodyPr wrap="none" lIns="52245" tIns="26122" rIns="52245" bIns="26122">
            <a:spAutoFit/>
          </a:bodyPr>
          <a:lstStyle/>
          <a:p>
            <a:pPr algn="ctr"/>
            <a:r>
              <a:rPr lang="en-US" sz="38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FIGURES</a:t>
            </a:r>
          </a:p>
        </p:txBody>
      </p:sp>
      <p:sp>
        <p:nvSpPr>
          <p:cNvPr id="33" name="Text Box 200"/>
          <p:cNvSpPr txBox="1">
            <a:spLocks noChangeArrowheads="1"/>
          </p:cNvSpPr>
          <p:nvPr/>
        </p:nvSpPr>
        <p:spPr bwMode="auto">
          <a:xfrm>
            <a:off x="1447800" y="3652045"/>
            <a:ext cx="12192000" cy="36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11" tIns="45006" rIns="90011" bIns="450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452610" lvl="2" indent="-225852" defTabSz="899778">
              <a:buFontTx/>
              <a:buChar char="•"/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sp>
        <p:nvSpPr>
          <p:cNvPr id="41" name="Text Box 200"/>
          <p:cNvSpPr txBox="1">
            <a:spLocks noChangeArrowheads="1"/>
          </p:cNvSpPr>
          <p:nvPr/>
        </p:nvSpPr>
        <p:spPr bwMode="auto">
          <a:xfrm>
            <a:off x="1600200" y="10553701"/>
            <a:ext cx="12192000" cy="36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11" tIns="45006" rIns="90011" bIns="450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452610" lvl="2" indent="-225852" defTabSz="899778">
              <a:buFontTx/>
              <a:buChar char="•"/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sp>
        <p:nvSpPr>
          <p:cNvPr id="55" name="Text Box 200"/>
          <p:cNvSpPr txBox="1">
            <a:spLocks noChangeArrowheads="1"/>
          </p:cNvSpPr>
          <p:nvPr/>
        </p:nvSpPr>
        <p:spPr bwMode="auto">
          <a:xfrm>
            <a:off x="15849600" y="3690145"/>
            <a:ext cx="12192000" cy="36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11" tIns="45006" rIns="90011" bIns="450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452610" lvl="2" indent="-225852" defTabSz="899778">
              <a:buFontTx/>
              <a:buChar char="•"/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18211803" y="9601370"/>
            <a:ext cx="7620000" cy="5067300"/>
          </a:xfrm>
          <a:prstGeom prst="rect">
            <a:avLst/>
          </a:prstGeom>
          <a:solidFill>
            <a:srgbClr val="E2C04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2245" tIns="26122" rIns="52245" bIns="26122"/>
          <a:lstStyle/>
          <a:p>
            <a:pPr defTabSz="522451"/>
            <a:endParaRPr lang="en-US" sz="1000" kern="0">
              <a:solidFill>
                <a:sysClr val="windowText" lastClr="000000"/>
              </a:solidFill>
            </a:endParaRPr>
          </a:p>
        </p:txBody>
      </p:sp>
      <p:sp>
        <p:nvSpPr>
          <p:cNvPr id="60" name="Text Box 200"/>
          <p:cNvSpPr txBox="1">
            <a:spLocks noChangeArrowheads="1"/>
          </p:cNvSpPr>
          <p:nvPr/>
        </p:nvSpPr>
        <p:spPr bwMode="auto">
          <a:xfrm>
            <a:off x="18783303" y="9817531"/>
            <a:ext cx="5715000" cy="61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11" tIns="45006" rIns="90011" bIns="450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26758" lvl="2" indent="0" defTabSz="899778">
              <a:defRPr/>
            </a:pPr>
            <a:r>
              <a:rPr lang="en-US" sz="1700" kern="0" dirty="0">
                <a:solidFill>
                  <a:srgbClr val="000000"/>
                </a:solidFill>
                <a:latin typeface="Arial"/>
              </a:rPr>
              <a:t>Add shapes behind text boxes, and/or graphics, for visual grouping of similar content</a:t>
            </a:r>
          </a:p>
        </p:txBody>
      </p:sp>
      <p:sp>
        <p:nvSpPr>
          <p:cNvPr id="61" name="Text Box 200"/>
          <p:cNvSpPr txBox="1">
            <a:spLocks noChangeArrowheads="1"/>
          </p:cNvSpPr>
          <p:nvPr/>
        </p:nvSpPr>
        <p:spPr bwMode="auto">
          <a:xfrm>
            <a:off x="15849600" y="5295900"/>
            <a:ext cx="12039600" cy="341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11" tIns="45006" rIns="90011" bIns="450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26758" lvl="2" indent="0" defTabSz="899778">
              <a:defRPr/>
            </a:pPr>
            <a:r>
              <a:rPr lang="en-US" sz="1800" b="1" kern="0" dirty="0">
                <a:solidFill>
                  <a:srgbClr val="000000"/>
                </a:solidFill>
                <a:latin typeface="Arial"/>
              </a:rPr>
              <a:t>Add Color to subheadings to help the ready identify new topic</a:t>
            </a:r>
          </a:p>
          <a:p>
            <a:pPr marL="226758" lvl="2" indent="0" defTabSz="899778">
              <a:defRPr/>
            </a:pP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226758" lvl="2" indent="0" defTabSz="899778">
              <a:defRPr/>
            </a:pPr>
            <a:r>
              <a:rPr lang="en-US" sz="1800" b="1" kern="0" dirty="0">
                <a:solidFill>
                  <a:srgbClr val="FF6600"/>
                </a:solidFill>
                <a:latin typeface="Arial"/>
              </a:rPr>
              <a:t>Topic 1</a:t>
            </a:r>
          </a:p>
          <a:p>
            <a:pPr marL="0" lvl="3" defTabSz="522451"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This is just an example</a:t>
            </a:r>
          </a:p>
          <a:p>
            <a:pPr marL="226758" lvl="2" indent="0" defTabSz="899778">
              <a:defRPr/>
            </a:pP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226758" lvl="2" indent="0" defTabSz="899778">
              <a:defRPr/>
            </a:pPr>
            <a:r>
              <a:rPr lang="en-US" sz="1800" b="1" kern="0" dirty="0">
                <a:solidFill>
                  <a:srgbClr val="FF6600"/>
                </a:solidFill>
                <a:latin typeface="Arial"/>
              </a:rPr>
              <a:t>Topic 2</a:t>
            </a:r>
          </a:p>
          <a:p>
            <a:pPr marL="0" lvl="3" defTabSz="522451"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Very helpful</a:t>
            </a:r>
          </a:p>
          <a:p>
            <a:pPr marL="0" lvl="3" defTabSz="522451">
              <a:defRPr/>
            </a:pP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226758" lvl="2" indent="0" defTabSz="899778">
              <a:defRPr/>
            </a:pPr>
            <a:r>
              <a:rPr lang="en-US" sz="1800" b="1" kern="0" dirty="0">
                <a:solidFill>
                  <a:srgbClr val="FF6600"/>
                </a:solidFill>
                <a:latin typeface="Arial"/>
              </a:rPr>
              <a:t>Topic 3</a:t>
            </a:r>
          </a:p>
          <a:p>
            <a:pPr marL="0" lvl="3" defTabSz="522451"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Keeps things organized</a:t>
            </a:r>
          </a:p>
          <a:p>
            <a:pPr marL="0" lvl="3" defTabSz="522451">
              <a:defRPr/>
            </a:pP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0" lvl="3" defTabSz="522451"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	 </a:t>
            </a:r>
          </a:p>
        </p:txBody>
      </p:sp>
      <p:sp>
        <p:nvSpPr>
          <p:cNvPr id="64" name="Rectangle 12"/>
          <p:cNvSpPr>
            <a:spLocks noChangeArrowheads="1"/>
          </p:cNvSpPr>
          <p:nvPr/>
        </p:nvSpPr>
        <p:spPr bwMode="auto">
          <a:xfrm>
            <a:off x="19100802" y="10668171"/>
            <a:ext cx="2540001" cy="1600200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52245" tIns="26122" rIns="52245" bIns="26122"/>
          <a:lstStyle/>
          <a:p>
            <a:pPr defTabSz="522451"/>
            <a:endParaRPr lang="en-US" sz="1000" kern="0">
              <a:solidFill>
                <a:sysClr val="windowText" lastClr="000000"/>
              </a:solidFill>
            </a:endParaRPr>
          </a:p>
        </p:txBody>
      </p:sp>
      <p:sp>
        <p:nvSpPr>
          <p:cNvPr id="65" name="Rectangle 72"/>
          <p:cNvSpPr>
            <a:spLocks noChangeArrowheads="1"/>
          </p:cNvSpPr>
          <p:nvPr/>
        </p:nvSpPr>
        <p:spPr bwMode="auto">
          <a:xfrm>
            <a:off x="22428202" y="10668171"/>
            <a:ext cx="2540001" cy="1600200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52245" tIns="26122" rIns="52245" bIns="26122"/>
          <a:lstStyle/>
          <a:p>
            <a:pPr defTabSz="522451"/>
            <a:endParaRPr lang="en-US" sz="1000" kern="0">
              <a:solidFill>
                <a:sysClr val="windowText" lastClr="000000"/>
              </a:solidFill>
            </a:endParaRPr>
          </a:p>
        </p:txBody>
      </p:sp>
      <p:sp>
        <p:nvSpPr>
          <p:cNvPr id="66" name="Rectangle 73"/>
          <p:cNvSpPr>
            <a:spLocks noChangeArrowheads="1"/>
          </p:cNvSpPr>
          <p:nvPr/>
        </p:nvSpPr>
        <p:spPr bwMode="auto">
          <a:xfrm>
            <a:off x="19100802" y="12611270"/>
            <a:ext cx="2540001" cy="1600200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52245" tIns="26122" rIns="52245" bIns="26122"/>
          <a:lstStyle/>
          <a:p>
            <a:pPr defTabSz="522451"/>
            <a:endParaRPr lang="en-US" sz="1000" kern="0">
              <a:solidFill>
                <a:sysClr val="windowText" lastClr="000000"/>
              </a:solidFill>
            </a:endParaRPr>
          </a:p>
        </p:txBody>
      </p:sp>
      <p:sp>
        <p:nvSpPr>
          <p:cNvPr id="67" name="Rectangle 74"/>
          <p:cNvSpPr>
            <a:spLocks noChangeArrowheads="1"/>
          </p:cNvSpPr>
          <p:nvPr/>
        </p:nvSpPr>
        <p:spPr bwMode="auto">
          <a:xfrm>
            <a:off x="22453602" y="12611270"/>
            <a:ext cx="2540001" cy="1600200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52245" tIns="26122" rIns="52245" bIns="26122"/>
          <a:lstStyle/>
          <a:p>
            <a:pPr defTabSz="522451"/>
            <a:endParaRPr lang="en-US" sz="1000" kern="0">
              <a:solidFill>
                <a:sysClr val="windowText" lastClr="000000"/>
              </a:solidFill>
            </a:endParaRPr>
          </a:p>
        </p:txBody>
      </p:sp>
      <p:sp>
        <p:nvSpPr>
          <p:cNvPr id="68" name="Text Box 200"/>
          <p:cNvSpPr txBox="1">
            <a:spLocks noChangeArrowheads="1"/>
          </p:cNvSpPr>
          <p:nvPr/>
        </p:nvSpPr>
        <p:spPr bwMode="auto">
          <a:xfrm>
            <a:off x="29184600" y="11544301"/>
            <a:ext cx="12192000" cy="36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11" tIns="45006" rIns="90011" bIns="450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452610" lvl="2" indent="-225852" defTabSz="899778">
              <a:buFontTx/>
              <a:buChar char="•"/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sp>
        <p:nvSpPr>
          <p:cNvPr id="69" name="Text Box 200"/>
          <p:cNvSpPr txBox="1">
            <a:spLocks noChangeArrowheads="1"/>
          </p:cNvSpPr>
          <p:nvPr/>
        </p:nvSpPr>
        <p:spPr bwMode="auto">
          <a:xfrm>
            <a:off x="29184600" y="3695701"/>
            <a:ext cx="12192000" cy="36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11" tIns="45006" rIns="90011" bIns="450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452610" lvl="2" indent="-225852" defTabSz="899778">
              <a:buFontTx/>
              <a:buChar char="•"/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256" y="486293"/>
            <a:ext cx="2634343" cy="182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1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ustom 1">
      <a:dk1>
        <a:srgbClr val="FCCC69"/>
      </a:dk1>
      <a:lt1>
        <a:srgbClr val="025645"/>
      </a:lt1>
      <a:dk2>
        <a:srgbClr val="025645"/>
      </a:dk2>
      <a:lt2>
        <a:srgbClr val="025645"/>
      </a:lt2>
      <a:accent1>
        <a:srgbClr val="025645"/>
      </a:accent1>
      <a:accent2>
        <a:srgbClr val="025645"/>
      </a:accent2>
      <a:accent3>
        <a:srgbClr val="FCCC69"/>
      </a:accent3>
      <a:accent4>
        <a:srgbClr val="8D0037"/>
      </a:accent4>
      <a:accent5>
        <a:srgbClr val="FCCC69"/>
      </a:accent5>
      <a:accent6>
        <a:srgbClr val="2D2D8A"/>
      </a:accent6>
      <a:hlink>
        <a:srgbClr val="009999"/>
      </a:hlink>
      <a:folHlink>
        <a:srgbClr val="99CC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319</TotalTime>
  <Words>67</Words>
  <Application>Microsoft Macintosh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ＭＳ Ｐゴシック</vt:lpstr>
      <vt:lpstr>Wingdings</vt:lpstr>
      <vt:lpstr>Wingdings 2</vt:lpstr>
      <vt:lpstr>Civic</vt:lpstr>
      <vt:lpstr>PowerPoint Presentation</vt:lpstr>
    </vt:vector>
  </TitlesOfParts>
  <Company>Wayne State University School of Medicine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Medical Communication</dc:creator>
  <cp:lastModifiedBy>Matthew Garin</cp:lastModifiedBy>
  <cp:revision>20</cp:revision>
  <dcterms:created xsi:type="dcterms:W3CDTF">2015-06-25T18:51:25Z</dcterms:created>
  <dcterms:modified xsi:type="dcterms:W3CDTF">2018-01-18T17:13:38Z</dcterms:modified>
</cp:coreProperties>
</file>