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38404800" cy="16459200"/>
  <p:notesSz cx="6858000" cy="9144000"/>
  <p:defaultTextStyle>
    <a:defPPr>
      <a:defRPr lang="en-US"/>
    </a:defPPr>
    <a:lvl1pPr marL="0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884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768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651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535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419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303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186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070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FFF9"/>
    <a:srgbClr val="000000"/>
    <a:srgbClr val="037159"/>
    <a:srgbClr val="FFFFFF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5549" autoAdjust="0"/>
  </p:normalViewPr>
  <p:slideViewPr>
    <p:cSldViewPr>
      <p:cViewPr varScale="1">
        <p:scale>
          <a:sx n="43" d="100"/>
          <a:sy n="43" d="100"/>
        </p:scale>
        <p:origin x="344" y="1952"/>
      </p:cViewPr>
      <p:guideLst>
        <p:guide orient="horz" pos="5184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609344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37764720" y="7315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38404800" cy="6035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4478" y="15339978"/>
            <a:ext cx="37099036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760720" y="6766560"/>
            <a:ext cx="26883360" cy="4206240"/>
          </a:xfrm>
        </p:spPr>
        <p:txBody>
          <a:bodyPr/>
          <a:lstStyle>
            <a:lvl1pPr marL="0" indent="0" algn="ctr">
              <a:buNone/>
              <a:defRPr sz="4400" b="1" cap="all" spc="686" baseline="0">
                <a:solidFill>
                  <a:schemeClr val="tx2"/>
                </a:solidFill>
              </a:defRPr>
            </a:lvl1pPr>
            <a:lvl2pPr marL="1253884" indent="0" algn="ctr">
              <a:buNone/>
            </a:lvl2pPr>
            <a:lvl3pPr marL="2507768" indent="0" algn="ctr">
              <a:buNone/>
            </a:lvl3pPr>
            <a:lvl4pPr marL="3761651" indent="0" algn="ctr">
              <a:buNone/>
            </a:lvl4pPr>
            <a:lvl5pPr marL="5015535" indent="0" algn="ctr">
              <a:buNone/>
            </a:lvl5pPr>
            <a:lvl6pPr marL="6269419" indent="0" algn="ctr">
              <a:buNone/>
            </a:lvl6pPr>
            <a:lvl7pPr marL="7523303" indent="0" algn="ctr">
              <a:buNone/>
            </a:lvl7pPr>
            <a:lvl8pPr marL="8777186" indent="0" algn="ctr">
              <a:buNone/>
            </a:lvl8pPr>
            <a:lvl9pPr marL="1003107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52883" y="5808269"/>
            <a:ext cx="3709903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40081" y="365760"/>
            <a:ext cx="37099036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7922240" y="5076749"/>
            <a:ext cx="256032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8319091" y="5303520"/>
            <a:ext cx="1766620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8242280" y="5278681"/>
            <a:ext cx="1920240" cy="10591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80360" y="914400"/>
            <a:ext cx="32644080" cy="4206240"/>
          </a:xfrm>
        </p:spPr>
        <p:txBody>
          <a:bodyPr anchor="b"/>
          <a:lstStyle>
            <a:lvl1pPr>
              <a:defRPr sz="115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609344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29443680" y="0"/>
            <a:ext cx="896112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2"/>
            <a:ext cx="38404800" cy="3730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4478" y="15339978"/>
            <a:ext cx="37099036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0081" y="373076"/>
            <a:ext cx="37099036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22512530" y="7867498"/>
            <a:ext cx="1498884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28726791" y="7021831"/>
            <a:ext cx="256032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29123641" y="7248603"/>
            <a:ext cx="1766620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046831" y="7223764"/>
            <a:ext cx="1920240" cy="10591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160" y="731521"/>
            <a:ext cx="27523440" cy="1397127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43880" y="731524"/>
            <a:ext cx="6080760" cy="1404366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319090" y="2463294"/>
            <a:ext cx="1920240" cy="10591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67359" y="3664915"/>
            <a:ext cx="35716464" cy="10972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609344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37764720" y="4572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40081" y="5486400"/>
            <a:ext cx="37099036" cy="7315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52883" y="341646"/>
            <a:ext cx="37099036" cy="513527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7390" y="6583681"/>
            <a:ext cx="27216730" cy="4015740"/>
          </a:xfrm>
        </p:spPr>
        <p:txBody>
          <a:bodyPr anchor="t"/>
          <a:lstStyle>
            <a:lvl1pPr marL="0" indent="0" algn="ctr">
              <a:buNone/>
              <a:defRPr sz="4400" b="1" cap="all" spc="686" baseline="0">
                <a:solidFill>
                  <a:schemeClr val="tx2"/>
                </a:solidFill>
              </a:defRPr>
            </a:lvl1pPr>
            <a:lvl2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14478" y="15339978"/>
            <a:ext cx="37099036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40081" y="365760"/>
            <a:ext cx="37099036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40081" y="5852160"/>
            <a:ext cx="3709903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922240" y="5076749"/>
            <a:ext cx="256032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319091" y="5303520"/>
            <a:ext cx="1766620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242280" y="5278681"/>
            <a:ext cx="1920240" cy="10591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1280160"/>
            <a:ext cx="32644080" cy="3657600"/>
          </a:xfrm>
        </p:spPr>
        <p:txBody>
          <a:bodyPr anchor="b"/>
          <a:lstStyle>
            <a:lvl1pPr algn="ctr">
              <a:buNone/>
              <a:defRPr sz="115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359" y="548643"/>
            <a:ext cx="35844480" cy="1821485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23041" y="15383866"/>
            <a:ext cx="12788799" cy="877824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19164939" y="3781569"/>
            <a:ext cx="37469" cy="1156693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267358" y="3291842"/>
            <a:ext cx="16962120" cy="11236147"/>
          </a:xfrm>
        </p:spPr>
        <p:txBody>
          <a:bodyPr/>
          <a:lstStyle>
            <a:lvl1pPr>
              <a:defRPr sz="6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0162520" y="3291842"/>
            <a:ext cx="16962120" cy="11236147"/>
          </a:xfrm>
        </p:spPr>
        <p:txBody>
          <a:bodyPr/>
          <a:lstStyle>
            <a:lvl1pPr>
              <a:defRPr sz="6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19202400" y="5280663"/>
            <a:ext cx="0" cy="1005108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38404800" cy="3474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609344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3776472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40081" y="3291840"/>
            <a:ext cx="37099036" cy="21945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12878" y="15339976"/>
            <a:ext cx="37099036" cy="746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7359" y="3657600"/>
            <a:ext cx="16968790" cy="17591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6100" b="1" dirty="0" smtClean="0">
                <a:solidFill>
                  <a:srgbClr val="FFFFFF"/>
                </a:solidFill>
              </a:defRPr>
            </a:lvl1pPr>
            <a:lvl2pPr>
              <a:buNone/>
              <a:defRPr sz="5500" b="1"/>
            </a:lvl2pPr>
            <a:lvl3pPr>
              <a:buNone/>
              <a:defRPr sz="49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0123590" y="3657600"/>
            <a:ext cx="16975455" cy="175564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6100" b="1"/>
            </a:lvl1pPr>
            <a:lvl2pPr>
              <a:buNone/>
              <a:defRPr sz="5500" b="1"/>
            </a:lvl2pPr>
            <a:lvl3pPr>
              <a:buNone/>
              <a:defRPr sz="49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80160" y="15383866"/>
            <a:ext cx="15041880" cy="877824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640081" y="3072384"/>
            <a:ext cx="3709903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0081" y="373076"/>
            <a:ext cx="37099036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1267359" y="5931319"/>
            <a:ext cx="16974922" cy="916417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20162520" y="5931321"/>
            <a:ext cx="16962120" cy="917326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17922240" y="2294486"/>
            <a:ext cx="256032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18319091" y="2521258"/>
            <a:ext cx="1766620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8242280" y="2501800"/>
            <a:ext cx="1920240" cy="1059180"/>
          </a:xfrm>
        </p:spPr>
        <p:txBody>
          <a:bodyPr/>
          <a:lstStyle>
            <a:lvl1pPr algn="ctr">
              <a:defRPr/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8242280" y="2486449"/>
            <a:ext cx="1920240" cy="10591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609344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2"/>
            <a:ext cx="38404800" cy="3730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3776472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78" y="15339978"/>
            <a:ext cx="37099036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0081" y="380391"/>
            <a:ext cx="37099036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922240" y="15179040"/>
            <a:ext cx="2560320" cy="105917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40081" y="365760"/>
            <a:ext cx="37099036" cy="73152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609344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3776472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3"/>
            <a:ext cx="38404800" cy="2852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40080" y="1463040"/>
            <a:ext cx="11521440" cy="140817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194560"/>
            <a:ext cx="9921240" cy="2377440"/>
          </a:xfrm>
        </p:spPr>
        <p:txBody>
          <a:bodyPr anchor="b">
            <a:noAutofit/>
          </a:bodyPr>
          <a:lstStyle>
            <a:lvl1pPr algn="l">
              <a:buNone/>
              <a:defRPr sz="61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00200" y="4754884"/>
            <a:ext cx="9921240" cy="9947911"/>
          </a:xfrm>
        </p:spPr>
        <p:txBody>
          <a:bodyPr/>
          <a:lstStyle>
            <a:lvl1pPr marL="0" indent="0">
              <a:spcAft>
                <a:spcPts val="2742"/>
              </a:spcAft>
              <a:buNone/>
              <a:defRPr sz="4400">
                <a:solidFill>
                  <a:srgbClr val="FFFFFF"/>
                </a:solidFill>
              </a:defRPr>
            </a:lvl1pPr>
            <a:lvl2pPr>
              <a:buNone/>
              <a:defRPr sz="3300"/>
            </a:lvl2pPr>
            <a:lvl3pPr>
              <a:buNone/>
              <a:defRPr sz="2700"/>
            </a:lvl3pPr>
            <a:lvl4pPr>
              <a:buNone/>
              <a:defRPr sz="2500"/>
            </a:lvl4pPr>
            <a:lvl5pPr>
              <a:buNone/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0081" y="365760"/>
            <a:ext cx="37099036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40081" y="1280160"/>
            <a:ext cx="3709903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13121640" y="1645920"/>
            <a:ext cx="23682960" cy="129844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440680" y="548640"/>
            <a:ext cx="256032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37530" y="775412"/>
            <a:ext cx="1766620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60720" y="750572"/>
            <a:ext cx="1920240" cy="10591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27281" y="15332128"/>
            <a:ext cx="37099036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67359" y="15386035"/>
            <a:ext cx="14209776" cy="877824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640081" y="1280160"/>
            <a:ext cx="3709903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609344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3776472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40081" y="365763"/>
            <a:ext cx="37099036" cy="72420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40080" y="1463040"/>
            <a:ext cx="11521440" cy="140817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0081" y="373076"/>
            <a:ext cx="37099036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5440680" y="548640"/>
            <a:ext cx="256032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5837530" y="775412"/>
            <a:ext cx="1766620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60720" y="750572"/>
            <a:ext cx="1920240" cy="10591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75" y="12070080"/>
            <a:ext cx="24643080" cy="2926080"/>
          </a:xfrm>
        </p:spPr>
        <p:txBody>
          <a:bodyPr anchor="t">
            <a:noAutofit/>
          </a:bodyPr>
          <a:lstStyle>
            <a:lvl1pPr algn="l">
              <a:buNone/>
              <a:defRPr sz="66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601575" y="1463040"/>
            <a:ext cx="24643080" cy="10241280"/>
          </a:xfrm>
        </p:spPr>
        <p:txBody>
          <a:bodyPr/>
          <a:lstStyle>
            <a:lvl1pPr marL="0" indent="0">
              <a:buNone/>
              <a:defRPr sz="88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2377440"/>
            <a:ext cx="10241280" cy="12618720"/>
          </a:xfrm>
        </p:spPr>
        <p:txBody>
          <a:bodyPr/>
          <a:lstStyle>
            <a:lvl1pPr marL="0" indent="0">
              <a:spcAft>
                <a:spcPts val="2742"/>
              </a:spcAft>
              <a:buFontTx/>
              <a:buNone/>
              <a:defRPr sz="4400">
                <a:solidFill>
                  <a:srgbClr val="FFFFFF"/>
                </a:solidFill>
              </a:defRPr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27281" y="15332128"/>
            <a:ext cx="37099036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10240" y="15371962"/>
            <a:ext cx="12788799" cy="877824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67359" y="15386035"/>
            <a:ext cx="15054682" cy="87782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6093440"/>
            <a:ext cx="38404800" cy="365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38404800" cy="33440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37764720" y="0"/>
            <a:ext cx="640080" cy="16459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7281" y="15332128"/>
            <a:ext cx="37099036" cy="7429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4323041" y="15371962"/>
            <a:ext cx="12788799" cy="877824"/>
          </a:xfrm>
          <a:prstGeom prst="rect">
            <a:avLst/>
          </a:prstGeom>
        </p:spPr>
        <p:txBody>
          <a:bodyPr vert="horz" lIns="250777" tIns="125388" rIns="250777" bIns="125388"/>
          <a:lstStyle>
            <a:lvl1pPr algn="r" eaLnBrk="1" latinLnBrk="0" hangingPunct="1">
              <a:defRPr kumimoji="0" sz="3800">
                <a:solidFill>
                  <a:srgbClr val="FFFFFF"/>
                </a:solidFill>
              </a:defRPr>
            </a:lvl1pPr>
          </a:lstStyle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80160" y="15386035"/>
            <a:ext cx="15041880" cy="877824"/>
          </a:xfrm>
          <a:prstGeom prst="rect">
            <a:avLst/>
          </a:prstGeom>
        </p:spPr>
        <p:txBody>
          <a:bodyPr vert="horz" lIns="250777" tIns="125388" rIns="250777" bIns="125388"/>
          <a:lstStyle>
            <a:lvl1pPr algn="l" eaLnBrk="1" latinLnBrk="0" hangingPunct="1">
              <a:defRPr kumimoji="0" sz="3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0081" y="373076"/>
            <a:ext cx="37099036" cy="157130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40081" y="3064183"/>
            <a:ext cx="370990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7922240" y="2294486"/>
            <a:ext cx="2560320" cy="14630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18319091" y="2521258"/>
            <a:ext cx="1766620" cy="10094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8242280" y="2496419"/>
            <a:ext cx="1920240" cy="1059180"/>
          </a:xfrm>
          <a:prstGeom prst="rect">
            <a:avLst/>
          </a:prstGeom>
        </p:spPr>
        <p:txBody>
          <a:bodyPr vert="horz" lIns="125388" tIns="125388" rIns="125388" bIns="125388" anchor="ctr">
            <a:normAutofit/>
          </a:bodyPr>
          <a:lstStyle>
            <a:lvl1pPr algn="ctr" eaLnBrk="1" latinLnBrk="0" hangingPunct="1">
              <a:defRPr kumimoji="0" sz="44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67359" y="548643"/>
            <a:ext cx="35844480" cy="1821485"/>
          </a:xfrm>
          <a:prstGeom prst="rect">
            <a:avLst/>
          </a:prstGeom>
        </p:spPr>
        <p:txBody>
          <a:bodyPr vert="horz" lIns="250777" tIns="125388" rIns="250777" bIns="125388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67359" y="3657603"/>
            <a:ext cx="35844480" cy="11038637"/>
          </a:xfrm>
          <a:prstGeom prst="rect">
            <a:avLst/>
          </a:prstGeom>
        </p:spPr>
        <p:txBody>
          <a:bodyPr vert="horz" lIns="250777" tIns="125388" rIns="250777" bIns="12538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90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752330" indent="-75233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661" indent="-75233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6100" kern="1200">
          <a:solidFill>
            <a:schemeClr val="tx2"/>
          </a:solidFill>
          <a:latin typeface="+mn-lt"/>
          <a:ea typeface="+mn-ea"/>
          <a:cs typeface="+mn-cs"/>
        </a:defRPr>
      </a:lvl2pPr>
      <a:lvl3pPr marL="2256991" indent="-62694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009321" indent="-62694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5500" kern="1200">
          <a:solidFill>
            <a:schemeClr val="tx2"/>
          </a:solidFill>
          <a:latin typeface="+mn-lt"/>
          <a:ea typeface="+mn-ea"/>
          <a:cs typeface="+mn-cs"/>
        </a:defRPr>
      </a:lvl4pPr>
      <a:lvl5pPr marL="3761651" indent="-62694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4513982" indent="-50155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266312" indent="-50155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4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767866" indent="-501554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6520196" indent="-501554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38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538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5077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616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0155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2694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5233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777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  <a:lumMod val="97000"/>
                <a:lumOff val="3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/>
          <p:cNvSpPr/>
          <p:nvPr/>
        </p:nvSpPr>
        <p:spPr>
          <a:xfrm>
            <a:off x="1562100" y="497307"/>
            <a:ext cx="35266448" cy="1788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5" tIns="26122" rIns="52245" bIns="26122"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33451" y="2400300"/>
            <a:ext cx="36471225" cy="0"/>
          </a:xfrm>
          <a:prstGeom prst="line">
            <a:avLst/>
          </a:prstGeom>
          <a:ln w="6350" cap="flat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66341" y="3124201"/>
            <a:ext cx="11266285" cy="6465872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66341" y="9715502"/>
            <a:ext cx="11266285" cy="5351257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atin typeface="Calibri"/>
              <a:cs typeface="Calibri"/>
            </a:endParaRPr>
          </a:p>
          <a:p>
            <a:pPr algn="ctr"/>
            <a:endParaRPr lang="en-US" sz="2300" dirty="0">
              <a:latin typeface="Calibri"/>
              <a:cs typeface="Calibri"/>
            </a:endParaRPr>
          </a:p>
          <a:p>
            <a:pPr algn="ctr"/>
            <a:endParaRPr lang="en-US" sz="2300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201653" y="3124201"/>
            <a:ext cx="12001499" cy="11942556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558025" y="3124203"/>
            <a:ext cx="11246577" cy="7535557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558024" y="10799802"/>
            <a:ext cx="11237050" cy="4241456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67301" y="393232"/>
            <a:ext cx="28203525" cy="1653192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algn="ctr"/>
            <a:r>
              <a:rPr lang="en-US" sz="55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409437" y="1257303"/>
            <a:ext cx="19202400" cy="1099195"/>
          </a:xfrm>
          <a:prstGeom prst="rect">
            <a:avLst/>
          </a:prstGeom>
        </p:spPr>
        <p:txBody>
          <a:bodyPr lIns="52245" tIns="26122" rIns="52245" bIns="26122">
            <a:spAutoFit/>
          </a:bodyPr>
          <a:lstStyle/>
          <a:p>
            <a:pPr algn="ctr"/>
            <a:r>
              <a:rPr lang="en-US" sz="3400" b="1" dirty="0">
                <a:solidFill>
                  <a:srgbClr val="000000"/>
                </a:solidFill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3400" dirty="0">
                <a:solidFill>
                  <a:srgbClr val="000000"/>
                </a:solidFill>
                <a:latin typeface="Calibri"/>
                <a:cs typeface="Calibri"/>
              </a:rPr>
              <a:t>AFFILIATIONS 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562100" y="3009900"/>
            <a:ext cx="11270526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558024" y="11353800"/>
            <a:ext cx="11270525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558023" y="3009900"/>
            <a:ext cx="11270525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3268328" y="3009900"/>
            <a:ext cx="12001499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62101" y="10287000"/>
            <a:ext cx="11270525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546517" y="2400301"/>
            <a:ext cx="3305937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9796960" y="10799803"/>
            <a:ext cx="2792656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0275579" y="2400301"/>
            <a:ext cx="1801937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238929" y="9715501"/>
            <a:ext cx="2187811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8256266" y="2400301"/>
            <a:ext cx="1825597" cy="63753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3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FIGURES</a:t>
            </a:r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266825" y="3652045"/>
            <a:ext cx="10668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41" name="Text Box 200"/>
          <p:cNvSpPr txBox="1">
            <a:spLocks noChangeArrowheads="1"/>
          </p:cNvSpPr>
          <p:nvPr/>
        </p:nvSpPr>
        <p:spPr bwMode="auto">
          <a:xfrm>
            <a:off x="1400175" y="10553701"/>
            <a:ext cx="10668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5" name="Text Box 200"/>
          <p:cNvSpPr txBox="1">
            <a:spLocks noChangeArrowheads="1"/>
          </p:cNvSpPr>
          <p:nvPr/>
        </p:nvSpPr>
        <p:spPr bwMode="auto">
          <a:xfrm>
            <a:off x="13868400" y="3690145"/>
            <a:ext cx="10668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15087600" y="9563100"/>
            <a:ext cx="8369300" cy="5067300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0" name="Text Box 200"/>
          <p:cNvSpPr txBox="1">
            <a:spLocks noChangeArrowheads="1"/>
          </p:cNvSpPr>
          <p:nvPr/>
        </p:nvSpPr>
        <p:spPr bwMode="auto">
          <a:xfrm>
            <a:off x="15144750" y="9791702"/>
            <a:ext cx="6267450" cy="61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26758" lvl="2" indent="0" defTabSz="899778">
              <a:defRPr/>
            </a:pPr>
            <a:r>
              <a:rPr lang="en-US" sz="1700" kern="0" dirty="0">
                <a:solidFill>
                  <a:srgbClr val="000000"/>
                </a:solidFill>
                <a:latin typeface="Arial"/>
              </a:rPr>
              <a:t>Add shapes behind text boxes, and/or graphics, for visual grouping of similar content</a:t>
            </a:r>
          </a:p>
        </p:txBody>
      </p:sp>
      <p:sp>
        <p:nvSpPr>
          <p:cNvPr id="61" name="Text Box 200"/>
          <p:cNvSpPr txBox="1">
            <a:spLocks noChangeArrowheads="1"/>
          </p:cNvSpPr>
          <p:nvPr/>
        </p:nvSpPr>
        <p:spPr bwMode="auto">
          <a:xfrm>
            <a:off x="13868400" y="5295900"/>
            <a:ext cx="10534650" cy="34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26758" lvl="2" indent="0" defTabSz="899778">
              <a:defRPr/>
            </a:pPr>
            <a:r>
              <a:rPr lang="en-US" sz="1800" b="1" kern="0" dirty="0">
                <a:solidFill>
                  <a:srgbClr val="000000"/>
                </a:solidFill>
                <a:latin typeface="Arial"/>
              </a:rPr>
              <a:t>Add Color to subheadings to help the ready identify new topic</a:t>
            </a:r>
          </a:p>
          <a:p>
            <a:pPr marL="226758" lvl="2" indent="0" defTabSz="899778">
              <a:defRPr/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1800" b="1" kern="0" dirty="0">
                <a:solidFill>
                  <a:srgbClr val="FF6600"/>
                </a:solidFill>
                <a:latin typeface="Arial"/>
              </a:rPr>
              <a:t>Topic 1</a:t>
            </a:r>
          </a:p>
          <a:p>
            <a:pPr marL="0" lvl="3" defTabSz="522451"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This is just an example</a:t>
            </a:r>
          </a:p>
          <a:p>
            <a:pPr marL="226758" lvl="2" indent="0" defTabSz="899778">
              <a:defRPr/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1800" b="1" kern="0" dirty="0">
                <a:solidFill>
                  <a:srgbClr val="FF6600"/>
                </a:solidFill>
                <a:latin typeface="Arial"/>
              </a:rPr>
              <a:t>Topic 2</a:t>
            </a:r>
          </a:p>
          <a:p>
            <a:pPr marL="0" lvl="3" defTabSz="522451"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Very helpful</a:t>
            </a:r>
          </a:p>
          <a:p>
            <a:pPr marL="0" lvl="3" defTabSz="522451">
              <a:defRPr/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1800" b="1" kern="0" dirty="0">
                <a:solidFill>
                  <a:srgbClr val="FF6600"/>
                </a:solidFill>
                <a:latin typeface="Arial"/>
              </a:rPr>
              <a:t>Topic 3</a:t>
            </a:r>
          </a:p>
          <a:p>
            <a:pPr marL="0" lvl="3" defTabSz="522451"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Keeps things organized</a:t>
            </a:r>
          </a:p>
          <a:p>
            <a:pPr marL="0" lvl="3" defTabSz="522451">
              <a:defRPr/>
            </a:pPr>
            <a:endParaRPr lang="en-US" sz="1800" kern="0" dirty="0">
              <a:solidFill>
                <a:srgbClr val="000000"/>
              </a:solidFill>
              <a:latin typeface="Arial"/>
            </a:endParaRPr>
          </a:p>
          <a:p>
            <a:pPr marL="0" lvl="3" defTabSz="522451"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	 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16268700" y="10629901"/>
            <a:ext cx="2689225" cy="16002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5" name="Rectangle 72"/>
          <p:cNvSpPr>
            <a:spLocks noChangeArrowheads="1"/>
          </p:cNvSpPr>
          <p:nvPr/>
        </p:nvSpPr>
        <p:spPr bwMode="auto">
          <a:xfrm>
            <a:off x="19624675" y="10629901"/>
            <a:ext cx="2689225" cy="16002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6" name="Rectangle 73"/>
          <p:cNvSpPr>
            <a:spLocks noChangeArrowheads="1"/>
          </p:cNvSpPr>
          <p:nvPr/>
        </p:nvSpPr>
        <p:spPr bwMode="auto">
          <a:xfrm>
            <a:off x="16268700" y="12573000"/>
            <a:ext cx="2689225" cy="16002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7" name="Rectangle 74"/>
          <p:cNvSpPr>
            <a:spLocks noChangeArrowheads="1"/>
          </p:cNvSpPr>
          <p:nvPr/>
        </p:nvSpPr>
        <p:spPr bwMode="auto">
          <a:xfrm>
            <a:off x="19646900" y="12573000"/>
            <a:ext cx="2689225" cy="16002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8" name="Text Box 200"/>
          <p:cNvSpPr txBox="1">
            <a:spLocks noChangeArrowheads="1"/>
          </p:cNvSpPr>
          <p:nvPr/>
        </p:nvSpPr>
        <p:spPr bwMode="auto">
          <a:xfrm>
            <a:off x="25536525" y="11544301"/>
            <a:ext cx="10668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69" name="Text Box 200"/>
          <p:cNvSpPr txBox="1">
            <a:spLocks noChangeArrowheads="1"/>
          </p:cNvSpPr>
          <p:nvPr/>
        </p:nvSpPr>
        <p:spPr bwMode="auto">
          <a:xfrm>
            <a:off x="25536525" y="3695701"/>
            <a:ext cx="10668000" cy="3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012" y="457200"/>
            <a:ext cx="2752962" cy="191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">
      <a:dk1>
        <a:srgbClr val="FCCC69"/>
      </a:dk1>
      <a:lt1>
        <a:srgbClr val="025645"/>
      </a:lt1>
      <a:dk2>
        <a:srgbClr val="025645"/>
      </a:dk2>
      <a:lt2>
        <a:srgbClr val="025645"/>
      </a:lt2>
      <a:accent1>
        <a:srgbClr val="025645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317</TotalTime>
  <Words>67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ＭＳ Ｐゴシック</vt:lpstr>
      <vt:lpstr>Wingdings</vt:lpstr>
      <vt:lpstr>Wingdings 2</vt:lpstr>
      <vt:lpstr>Civic</vt:lpstr>
      <vt:lpstr>PowerPoint Presentation</vt:lpstr>
    </vt:vector>
  </TitlesOfParts>
  <Company>Wayne State University School of Medicine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Medical Communication</dc:creator>
  <cp:lastModifiedBy>Matthew Garin</cp:lastModifiedBy>
  <cp:revision>19</cp:revision>
  <dcterms:created xsi:type="dcterms:W3CDTF">2015-06-25T18:51:25Z</dcterms:created>
  <dcterms:modified xsi:type="dcterms:W3CDTF">2018-01-18T17:13:42Z</dcterms:modified>
</cp:coreProperties>
</file>