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8086725" cy="14581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293888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587776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881664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175553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1469441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1763329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2057217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2351105" algn="l" defTabSz="587776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AEAEA"/>
    <a:srgbClr val="DCDFE6"/>
    <a:srgbClr val="EBFFFF"/>
    <a:srgbClr val="CCFFFF"/>
    <a:srgbClr val="99FFCC"/>
    <a:srgbClr val="990033"/>
    <a:srgbClr val="DDF2FF"/>
    <a:srgbClr val="FFE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08" y="176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356" y="6817785"/>
            <a:ext cx="27979688" cy="47032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523" y="12435418"/>
            <a:ext cx="23043356" cy="5609167"/>
          </a:xfrm>
        </p:spPr>
        <p:txBody>
          <a:bodyPr/>
          <a:lstStyle>
            <a:lvl1pPr marL="0" indent="0" algn="ctr">
              <a:buNone/>
              <a:defRPr/>
            </a:lvl1pPr>
            <a:lvl2pPr marL="293888" indent="0" algn="ctr">
              <a:buNone/>
              <a:defRPr/>
            </a:lvl2pPr>
            <a:lvl3pPr marL="587776" indent="0" algn="ctr">
              <a:buNone/>
              <a:defRPr/>
            </a:lvl3pPr>
            <a:lvl4pPr marL="881664" indent="0" algn="ctr">
              <a:buNone/>
              <a:defRPr/>
            </a:lvl4pPr>
            <a:lvl5pPr marL="1175553" indent="0" algn="ctr">
              <a:buNone/>
              <a:defRPr/>
            </a:lvl5pPr>
            <a:lvl6pPr marL="1469441" indent="0" algn="ctr">
              <a:buNone/>
              <a:defRPr/>
            </a:lvl6pPr>
            <a:lvl7pPr marL="1763329" indent="0" algn="ctr">
              <a:buNone/>
              <a:defRPr/>
            </a:lvl7pPr>
            <a:lvl8pPr marL="2057217" indent="0" algn="ctr">
              <a:buNone/>
              <a:defRPr/>
            </a:lvl8pPr>
            <a:lvl9pPr marL="235110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097F-AC70-4B59-B1D2-27BF3AF50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5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B032-E708-43F5-8C4C-9D7CD38D6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40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7269" y="878418"/>
            <a:ext cx="7405688" cy="18726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635" y="878418"/>
            <a:ext cx="22106334" cy="18726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B186-5AC0-4E01-96BD-E38AD1542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E21-F082-4122-892B-DA466627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0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293"/>
            <a:ext cx="27980879" cy="4358217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692"/>
            <a:ext cx="27980879" cy="4800600"/>
          </a:xfrm>
        </p:spPr>
        <p:txBody>
          <a:bodyPr anchor="b"/>
          <a:lstStyle>
            <a:lvl1pPr marL="0" indent="0">
              <a:buNone/>
              <a:defRPr sz="1300"/>
            </a:lvl1pPr>
            <a:lvl2pPr marL="293888" indent="0">
              <a:buNone/>
              <a:defRPr sz="1200"/>
            </a:lvl2pPr>
            <a:lvl3pPr marL="587776" indent="0">
              <a:buNone/>
              <a:defRPr sz="1000"/>
            </a:lvl3pPr>
            <a:lvl4pPr marL="881664" indent="0">
              <a:buNone/>
              <a:defRPr sz="900"/>
            </a:lvl4pPr>
            <a:lvl5pPr marL="1175553" indent="0">
              <a:buNone/>
              <a:defRPr sz="900"/>
            </a:lvl5pPr>
            <a:lvl6pPr marL="1469441" indent="0">
              <a:buNone/>
              <a:defRPr sz="900"/>
            </a:lvl6pPr>
            <a:lvl7pPr marL="1763329" indent="0">
              <a:buNone/>
              <a:defRPr sz="900"/>
            </a:lvl7pPr>
            <a:lvl8pPr marL="2057217" indent="0">
              <a:buNone/>
              <a:defRPr sz="900"/>
            </a:lvl8pPr>
            <a:lvl9pPr marL="235110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BB966-B9FA-4E5F-9684-B4624B553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8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636" y="5120218"/>
            <a:ext cx="14755415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6351" y="5120218"/>
            <a:ext cx="14756606" cy="1448435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68E09-FD4A-40AA-AC45-ECDFFCAF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4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8417"/>
            <a:ext cx="29627513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445" y="4912785"/>
            <a:ext cx="14544675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445" y="6959600"/>
            <a:ext cx="14544675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329" y="4912785"/>
            <a:ext cx="14550628" cy="2046817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93888" indent="0">
              <a:buNone/>
              <a:defRPr sz="1300" b="1"/>
            </a:lvl2pPr>
            <a:lvl3pPr marL="587776" indent="0">
              <a:buNone/>
              <a:defRPr sz="1200" b="1"/>
            </a:lvl3pPr>
            <a:lvl4pPr marL="881664" indent="0">
              <a:buNone/>
              <a:defRPr sz="1000" b="1"/>
            </a:lvl4pPr>
            <a:lvl5pPr marL="1175553" indent="0">
              <a:buNone/>
              <a:defRPr sz="1000" b="1"/>
            </a:lvl5pPr>
            <a:lvl6pPr marL="1469441" indent="0">
              <a:buNone/>
              <a:defRPr sz="1000" b="1"/>
            </a:lvl6pPr>
            <a:lvl7pPr marL="1763329" indent="0">
              <a:buNone/>
              <a:defRPr sz="1000" b="1"/>
            </a:lvl7pPr>
            <a:lvl8pPr marL="2057217" indent="0">
              <a:buNone/>
              <a:defRPr sz="1000" b="1"/>
            </a:lvl8pPr>
            <a:lvl9pPr marL="2351105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329" y="6959600"/>
            <a:ext cx="14550628" cy="12643909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B74C-C36C-4749-8954-AB497154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6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F5EF-36D5-4187-80DE-E95B86459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5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47EF5-8BB6-4992-B248-83167B712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445" y="874184"/>
            <a:ext cx="10829925" cy="3717925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656" y="874184"/>
            <a:ext cx="18402300" cy="187293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445" y="4592109"/>
            <a:ext cx="10829925" cy="15011400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54596-259A-4F99-9971-F7F37683E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4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998" y="15361709"/>
            <a:ext cx="19751278" cy="1813984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998" y="1961092"/>
            <a:ext cx="19751278" cy="13166725"/>
          </a:xfrm>
        </p:spPr>
        <p:txBody>
          <a:bodyPr/>
          <a:lstStyle>
            <a:lvl1pPr marL="0" indent="0">
              <a:buNone/>
              <a:defRPr sz="2100"/>
            </a:lvl1pPr>
            <a:lvl2pPr marL="293888" indent="0">
              <a:buNone/>
              <a:defRPr sz="1800"/>
            </a:lvl2pPr>
            <a:lvl3pPr marL="587776" indent="0">
              <a:buNone/>
              <a:defRPr sz="1500"/>
            </a:lvl3pPr>
            <a:lvl4pPr marL="881664" indent="0">
              <a:buNone/>
              <a:defRPr sz="1300"/>
            </a:lvl4pPr>
            <a:lvl5pPr marL="1175553" indent="0">
              <a:buNone/>
              <a:defRPr sz="1300"/>
            </a:lvl5pPr>
            <a:lvl6pPr marL="1469441" indent="0">
              <a:buNone/>
              <a:defRPr sz="1300"/>
            </a:lvl6pPr>
            <a:lvl7pPr marL="1763329" indent="0">
              <a:buNone/>
              <a:defRPr sz="1300"/>
            </a:lvl7pPr>
            <a:lvl8pPr marL="2057217" indent="0">
              <a:buNone/>
              <a:defRPr sz="1300"/>
            </a:lvl8pPr>
            <a:lvl9pPr marL="2351105" indent="0">
              <a:buNone/>
              <a:defRPr sz="13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998" y="17175692"/>
            <a:ext cx="19751278" cy="2574925"/>
          </a:xfrm>
        </p:spPr>
        <p:txBody>
          <a:bodyPr/>
          <a:lstStyle>
            <a:lvl1pPr marL="0" indent="0">
              <a:buNone/>
              <a:defRPr sz="900"/>
            </a:lvl1pPr>
            <a:lvl2pPr marL="293888" indent="0">
              <a:buNone/>
              <a:defRPr sz="800"/>
            </a:lvl2pPr>
            <a:lvl3pPr marL="587776" indent="0">
              <a:buNone/>
              <a:defRPr sz="600"/>
            </a:lvl3pPr>
            <a:lvl4pPr marL="881664" indent="0">
              <a:buNone/>
              <a:defRPr sz="600"/>
            </a:lvl4pPr>
            <a:lvl5pPr marL="1175553" indent="0">
              <a:buNone/>
              <a:defRPr sz="600"/>
            </a:lvl5pPr>
            <a:lvl6pPr marL="1469441" indent="0">
              <a:buNone/>
              <a:defRPr sz="600"/>
            </a:lvl6pPr>
            <a:lvl7pPr marL="1763329" indent="0">
              <a:buNone/>
              <a:defRPr sz="600"/>
            </a:lvl7pPr>
            <a:lvl8pPr marL="2057217" indent="0">
              <a:buNone/>
              <a:defRPr sz="600"/>
            </a:lvl8pPr>
            <a:lvl9pPr marL="2351105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F9BA2-C4F0-44E7-8F14-EDAB0965C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635" y="878417"/>
            <a:ext cx="2962632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635" y="5120218"/>
            <a:ext cx="29626322" cy="1448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635" y="19985567"/>
            <a:ext cx="768072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835" y="19985567"/>
            <a:ext cx="1042392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ct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235" y="19985567"/>
            <a:ext cx="7680722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41818" tIns="120909" rIns="241818" bIns="120909" numCol="1" anchor="t" anchorCtr="0" compatLnSpc="1">
            <a:prstTxWarp prst="textNoShape">
              <a:avLst/>
            </a:prstTxWarp>
          </a:bodyPr>
          <a:lstStyle>
            <a:lvl1pPr algn="r" defTabSz="2418455">
              <a:defRPr sz="3700" smtClean="0">
                <a:latin typeface="Arial" pitchFamily="34" charset="0"/>
              </a:defRPr>
            </a:lvl1pPr>
          </a:lstStyle>
          <a:p>
            <a:pPr>
              <a:defRPr/>
            </a:pPr>
            <a:fld id="{4C93A22B-C4D7-4FAD-B3F8-FF88D53B9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2pPr>
      <a:lvl3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3pPr>
      <a:lvl4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4pPr>
      <a:lvl5pPr algn="ctr" defTabSz="2418455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5pPr>
      <a:lvl6pPr marL="293888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6pPr>
      <a:lvl7pPr marL="587776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7pPr>
      <a:lvl8pPr marL="881664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8pPr>
      <a:lvl9pPr marL="1175553" algn="ctr" defTabSz="2418455" rtl="0" fontAlgn="base">
        <a:spcBef>
          <a:spcPct val="0"/>
        </a:spcBef>
        <a:spcAft>
          <a:spcPct val="0"/>
        </a:spcAft>
        <a:defRPr sz="11600">
          <a:solidFill>
            <a:schemeClr val="tx2"/>
          </a:solidFill>
          <a:latin typeface="Arial" pitchFamily="34" charset="0"/>
        </a:defRPr>
      </a:lvl9pPr>
    </p:titleStyle>
    <p:bodyStyle>
      <a:lvl1pPr marL="908196" indent="-908196" algn="l" defTabSz="2418455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  <a:ea typeface="+mn-ea"/>
          <a:cs typeface="+mn-cs"/>
        </a:defRPr>
      </a:lvl1pPr>
      <a:lvl2pPr marL="1964357" indent="-755129" algn="l" defTabSz="2418455" rtl="0" eaLnBrk="0" fontAlgn="base" hangingPunct="0">
        <a:spcBef>
          <a:spcPct val="20000"/>
        </a:spcBef>
        <a:spcAft>
          <a:spcPct val="0"/>
        </a:spcAft>
        <a:buChar char="–"/>
        <a:defRPr sz="7400">
          <a:solidFill>
            <a:schemeClr val="tx1"/>
          </a:solidFill>
          <a:latin typeface="+mn-lt"/>
        </a:defRPr>
      </a:lvl2pPr>
      <a:lvl3pPr marL="3022558" indent="-604103" algn="l" defTabSz="2418455" rtl="0" eaLnBrk="0" fontAlgn="base" hangingPunct="0">
        <a:spcBef>
          <a:spcPct val="20000"/>
        </a:spcBef>
        <a:spcAft>
          <a:spcPct val="0"/>
        </a:spcAft>
        <a:buChar char="•"/>
        <a:defRPr sz="6300">
          <a:solidFill>
            <a:schemeClr val="tx1"/>
          </a:solidFill>
          <a:latin typeface="+mn-lt"/>
        </a:defRPr>
      </a:lvl3pPr>
      <a:lvl4pPr marL="4231786" indent="-605124" algn="l" defTabSz="2418455" rtl="0" eaLnBrk="0" fontAlgn="base" hangingPunct="0">
        <a:spcBef>
          <a:spcPct val="20000"/>
        </a:spcBef>
        <a:spcAft>
          <a:spcPct val="0"/>
        </a:spcAft>
        <a:buChar char="–"/>
        <a:defRPr sz="5300">
          <a:solidFill>
            <a:schemeClr val="tx1"/>
          </a:solidFill>
          <a:latin typeface="+mn-lt"/>
        </a:defRPr>
      </a:lvl4pPr>
      <a:lvl5pPr marL="5441013" indent="-605124" algn="l" defTabSz="2418455" rtl="0" eaLnBrk="0" fontAlgn="base" hangingPunct="0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5pPr>
      <a:lvl6pPr marL="5734901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6pPr>
      <a:lvl7pPr marL="6028789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7pPr>
      <a:lvl8pPr marL="6322677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8pPr>
      <a:lvl9pPr marL="6616565" indent="-605124" algn="l" defTabSz="2418455" rtl="0" fontAlgn="base">
        <a:spcBef>
          <a:spcPct val="20000"/>
        </a:spcBef>
        <a:spcAft>
          <a:spcPct val="0"/>
        </a:spcAft>
        <a:buChar char="»"/>
        <a:defRPr sz="5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3888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87776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81664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553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69441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63329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217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51105" algn="l" defTabSz="58777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1"/>
            <a:ext cx="32918400" cy="2961217"/>
          </a:xfrm>
          <a:prstGeom prst="rect">
            <a:avLst/>
          </a:prstGeom>
          <a:solidFill>
            <a:srgbClr val="0F594E"/>
          </a:solidFill>
          <a:ln>
            <a:noFill/>
          </a:ln>
          <a:effectLst/>
        </p:spPr>
        <p:txBody>
          <a:bodyPr lIns="74243" tIns="37122" rIns="74243" bIns="37122" anchor="ctr"/>
          <a:lstStyle/>
          <a:p>
            <a:pPr algn="ctr" defTabSz="2418455"/>
            <a:r>
              <a:rPr lang="en-US" sz="5800" b="1">
                <a:solidFill>
                  <a:schemeClr val="bg1"/>
                </a:solidFill>
              </a:rPr>
              <a:t>Your Poster Title Goes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Your name here</a:t>
            </a:r>
          </a:p>
          <a:p>
            <a:pPr algn="ctr" defTabSz="2418455"/>
            <a:r>
              <a:rPr lang="en-US" sz="31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3310467"/>
            <a:ext cx="639961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26519983" y="16197793"/>
            <a:ext cx="6398419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6629400" y="3310467"/>
            <a:ext cx="639961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3258800" y="3310467"/>
            <a:ext cx="639961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19888200" y="3310467"/>
            <a:ext cx="6399610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26519983" y="3310467"/>
            <a:ext cx="6398419" cy="782109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6553200" y="10581218"/>
            <a:ext cx="6399610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381000" y="4441826"/>
            <a:ext cx="5791200" cy="14879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18201218"/>
            <a:ext cx="6399610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6705600" y="11670243"/>
            <a:ext cx="6096000" cy="527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6705600" y="4441826"/>
            <a:ext cx="6096000" cy="6476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3411200" y="4355043"/>
            <a:ext cx="6248400" cy="19480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19888200" y="18288001"/>
            <a:ext cx="6399610" cy="784225"/>
          </a:xfrm>
          <a:prstGeom prst="rect">
            <a:avLst/>
          </a:prstGeom>
          <a:solidFill>
            <a:srgbClr val="0F594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4243" tIns="37122" rIns="74243" bIns="37122" anchor="ctr"/>
          <a:lstStyle/>
          <a:p>
            <a:pPr algn="ctr" defTabSz="2418455"/>
            <a:r>
              <a:rPr lang="en-US" sz="30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0193000" y="4529667"/>
            <a:ext cx="5791200" cy="1567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26822400" y="4441826"/>
            <a:ext cx="5715000" cy="707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26746200" y="17331267"/>
            <a:ext cx="5867400" cy="40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4243" tIns="37122" rIns="74243" bIns="37122">
            <a:spAutoFit/>
          </a:bodyPr>
          <a:lstStyle>
            <a:lvl1pPr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762375" eaLnBrk="0" hangingPunct="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20002500" y="6604000"/>
            <a:ext cx="6400800" cy="5892800"/>
          </a:xfrm>
          <a:prstGeom prst="rect">
            <a:avLst/>
          </a:prstGeom>
          <a:solidFill>
            <a:srgbClr val="E2C04F">
              <a:alpha val="5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3" name="Text Box 200"/>
          <p:cNvSpPr txBox="1">
            <a:spLocks noChangeArrowheads="1"/>
          </p:cNvSpPr>
          <p:nvPr/>
        </p:nvSpPr>
        <p:spPr bwMode="auto">
          <a:xfrm>
            <a:off x="20173950" y="6807200"/>
            <a:ext cx="5886450" cy="68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dirty="0">
                <a:latin typeface="+mn-lt"/>
              </a:rPr>
              <a:t>Add shapes behind text boxes, and/or graphics, for visual grouping of similar content</a:t>
            </a:r>
          </a:p>
        </p:txBody>
      </p:sp>
      <p:sp>
        <p:nvSpPr>
          <p:cNvPr id="24" name="Text Box 200"/>
          <p:cNvSpPr txBox="1">
            <a:spLocks noChangeArrowheads="1"/>
          </p:cNvSpPr>
          <p:nvPr/>
        </p:nvSpPr>
        <p:spPr bwMode="auto">
          <a:xfrm>
            <a:off x="13373100" y="6654801"/>
            <a:ext cx="6172200" cy="3903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1266" tIns="50633" rIns="101266" bIns="50633">
            <a:spAutoFit/>
          </a:bodyPr>
          <a:lstStyle>
            <a:lvl1pPr marL="24161750" indent="-24161750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792163" indent="-395288" defTabSz="1574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marL="255111" lvl="2" indent="0"/>
            <a:r>
              <a:rPr lang="en-US" sz="1900" b="1" dirty="0">
                <a:latin typeface="+mn-lt"/>
              </a:rPr>
              <a:t>Add Color to subheadings to help the ready identify new topic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1</a:t>
            </a:r>
          </a:p>
          <a:p>
            <a:pPr lvl="3"/>
            <a:r>
              <a:rPr lang="en-US" sz="1900" dirty="0">
                <a:latin typeface="+mn-lt"/>
              </a:rPr>
              <a:t>This is just an example</a:t>
            </a:r>
          </a:p>
          <a:p>
            <a:pPr marL="255111" lvl="2" indent="0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2</a:t>
            </a:r>
          </a:p>
          <a:p>
            <a:pPr lvl="3"/>
            <a:r>
              <a:rPr lang="en-US" sz="1900" dirty="0">
                <a:latin typeface="+mn-lt"/>
              </a:rPr>
              <a:t>Very helpful</a:t>
            </a:r>
          </a:p>
          <a:p>
            <a:pPr lvl="3"/>
            <a:endParaRPr lang="en-US" sz="1900" dirty="0">
              <a:latin typeface="+mn-lt"/>
            </a:endParaRPr>
          </a:p>
          <a:p>
            <a:pPr marL="255111" lvl="2" indent="0"/>
            <a:r>
              <a:rPr lang="en-US" sz="1900" b="1" dirty="0">
                <a:solidFill>
                  <a:srgbClr val="FF6600"/>
                </a:solidFill>
                <a:latin typeface="+mn-lt"/>
              </a:rPr>
              <a:t>Topic 3</a:t>
            </a:r>
          </a:p>
          <a:p>
            <a:pPr lvl="3"/>
            <a:r>
              <a:rPr lang="en-US" sz="1900" dirty="0">
                <a:latin typeface="+mn-lt"/>
              </a:rPr>
              <a:t>Keeps things organized</a:t>
            </a:r>
          </a:p>
          <a:p>
            <a:pPr lvl="3"/>
            <a:endParaRPr lang="en-US" sz="1900" dirty="0">
              <a:latin typeface="+mn-lt"/>
            </a:endParaRPr>
          </a:p>
          <a:p>
            <a:pPr lvl="3"/>
            <a:r>
              <a:rPr lang="en-US" sz="1900" dirty="0">
                <a:latin typeface="+mn-lt"/>
              </a:rPr>
              <a:t>	 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0745451" y="8382000"/>
            <a:ext cx="2282803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3431501" y="8382000"/>
            <a:ext cx="2282803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745451" y="10515600"/>
            <a:ext cx="2282803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3431501" y="10515600"/>
            <a:ext cx="2282803" cy="1392560"/>
          </a:xfrm>
          <a:prstGeom prst="rect">
            <a:avLst/>
          </a:prstGeom>
          <a:solidFill>
            <a:srgbClr val="0F594E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58778" tIns="29389" rIns="58778" bIns="29389" numCol="1" spcCol="0" rtlCol="0" anchor="t" anchorCtr="0" compatLnSpc="1">
            <a:prstTxWarp prst="textNoShape">
              <a:avLst/>
            </a:prstTxWarp>
          </a:bodyPr>
          <a:lstStyle/>
          <a:p>
            <a:pPr defTabSz="587776" eaLnBrk="0" hangingPunct="0"/>
            <a:endParaRPr lang="en-US" sz="1500">
              <a:latin typeface="Times" pitchFamily="-65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4186570" cy="29054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125</Words>
  <Application>Microsoft Macintosh PowerPoint</Application>
  <PresentationFormat>Custom</PresentationFormat>
  <Paragraphs>132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Times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Matthew Garin</cp:lastModifiedBy>
  <cp:revision>30</cp:revision>
  <dcterms:created xsi:type="dcterms:W3CDTF">2004-07-27T21:05:42Z</dcterms:created>
  <dcterms:modified xsi:type="dcterms:W3CDTF">2017-11-14T20:49:06Z</dcterms:modified>
  <cp:category>templates for scientific poster</cp:category>
</cp:coreProperties>
</file>