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219456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2938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587776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881664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17555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1469441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1763329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2057217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2351105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8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240" y="176"/>
      </p:cViewPr>
      <p:guideLst>
        <p:guide orient="horz" pos="6912"/>
        <p:guide pos="8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7" y="6817786"/>
            <a:ext cx="23316407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2" y="12435419"/>
            <a:ext cx="1920279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293888" indent="0" algn="ctr">
              <a:buNone/>
              <a:defRPr/>
            </a:lvl2pPr>
            <a:lvl3pPr marL="587776" indent="0" algn="ctr">
              <a:buNone/>
              <a:defRPr/>
            </a:lvl3pPr>
            <a:lvl4pPr marL="881664" indent="0" algn="ctr">
              <a:buNone/>
              <a:defRPr/>
            </a:lvl4pPr>
            <a:lvl5pPr marL="1175553" indent="0" algn="ctr">
              <a:buNone/>
              <a:defRPr/>
            </a:lvl5pPr>
            <a:lvl6pPr marL="1469441" indent="0" algn="ctr">
              <a:buNone/>
              <a:defRPr/>
            </a:lvl6pPr>
            <a:lvl7pPr marL="1763329" indent="0" algn="ctr">
              <a:buNone/>
              <a:defRPr/>
            </a:lvl7pPr>
            <a:lvl8pPr marL="2057217" indent="0" algn="ctr">
              <a:buNone/>
              <a:defRPr/>
            </a:lvl8pPr>
            <a:lvl9pPr marL="23511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97F-AC70-4B59-B1D2-27BF3AF5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B032-E708-43F5-8C4C-9D7CD38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9391" y="878419"/>
            <a:ext cx="6171407" cy="18726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2196" y="878419"/>
            <a:ext cx="18421945" cy="18726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B186-5AC0-4E01-96BD-E38AD1542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E21-F082-4122-892B-DA466627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4102294"/>
            <a:ext cx="23317399" cy="4358217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9301692"/>
            <a:ext cx="23317399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3888" indent="0">
              <a:buNone/>
              <a:defRPr sz="1200"/>
            </a:lvl2pPr>
            <a:lvl3pPr marL="587776" indent="0">
              <a:buNone/>
              <a:defRPr sz="1000"/>
            </a:lvl3pPr>
            <a:lvl4pPr marL="881664" indent="0">
              <a:buNone/>
              <a:defRPr sz="900"/>
            </a:lvl4pPr>
            <a:lvl5pPr marL="1175553" indent="0">
              <a:buNone/>
              <a:defRPr sz="900"/>
            </a:lvl5pPr>
            <a:lvl6pPr marL="1469441" indent="0">
              <a:buNone/>
              <a:defRPr sz="900"/>
            </a:lvl6pPr>
            <a:lvl7pPr marL="1763329" indent="0">
              <a:buNone/>
              <a:defRPr sz="900"/>
            </a:lvl7pPr>
            <a:lvl8pPr marL="2057217" indent="0">
              <a:buNone/>
              <a:defRPr sz="900"/>
            </a:lvl8pPr>
            <a:lvl9pPr marL="23511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B966-B9FA-4E5F-9684-B4624B55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2197" y="5120219"/>
            <a:ext cx="12296179" cy="144843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3626" y="5120219"/>
            <a:ext cx="12297172" cy="144843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8E09-FD4A-40AA-AC45-ECDFFC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5" y="878417"/>
            <a:ext cx="24689594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4912785"/>
            <a:ext cx="12120563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6959601"/>
            <a:ext cx="12120563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4" y="4912785"/>
            <a:ext cx="12125523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4" y="6959601"/>
            <a:ext cx="12125523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B74C-C36C-4749-8954-AB497154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5EF-36D5-4187-80DE-E95B8645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7EF5-8BB6-4992-B248-83167B7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874185"/>
            <a:ext cx="9024938" cy="371792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874185"/>
            <a:ext cx="15335250" cy="187293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4592109"/>
            <a:ext cx="9024938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596-259A-4F99-9971-F7F37683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5361709"/>
            <a:ext cx="16459398" cy="181398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961093"/>
            <a:ext cx="16459398" cy="13166725"/>
          </a:xfrm>
        </p:spPr>
        <p:txBody>
          <a:bodyPr/>
          <a:lstStyle>
            <a:lvl1pPr marL="0" indent="0">
              <a:buNone/>
              <a:defRPr sz="2100"/>
            </a:lvl1pPr>
            <a:lvl2pPr marL="293888" indent="0">
              <a:buNone/>
              <a:defRPr sz="1800"/>
            </a:lvl2pPr>
            <a:lvl3pPr marL="587776" indent="0">
              <a:buNone/>
              <a:defRPr sz="1500"/>
            </a:lvl3pPr>
            <a:lvl4pPr marL="881664" indent="0">
              <a:buNone/>
              <a:defRPr sz="1300"/>
            </a:lvl4pPr>
            <a:lvl5pPr marL="1175553" indent="0">
              <a:buNone/>
              <a:defRPr sz="1300"/>
            </a:lvl5pPr>
            <a:lvl6pPr marL="1469441" indent="0">
              <a:buNone/>
              <a:defRPr sz="1300"/>
            </a:lvl6pPr>
            <a:lvl7pPr marL="1763329" indent="0">
              <a:buNone/>
              <a:defRPr sz="1300"/>
            </a:lvl7pPr>
            <a:lvl8pPr marL="2057217" indent="0">
              <a:buNone/>
              <a:defRPr sz="1300"/>
            </a:lvl8pPr>
            <a:lvl9pPr marL="2351105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7175693"/>
            <a:ext cx="16459398" cy="2574925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BA2-C4F0-44E7-8F14-EDAB0965C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2196" y="878417"/>
            <a:ext cx="2468860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2196" y="5120219"/>
            <a:ext cx="24688602" cy="1448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2196" y="19985567"/>
            <a:ext cx="640060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3196" y="19985567"/>
            <a:ext cx="868660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ct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0196" y="19985567"/>
            <a:ext cx="640060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fld id="{4C93A22B-C4D7-4FAD-B3F8-FF88D53B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2pPr>
      <a:lvl3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3pPr>
      <a:lvl4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4pPr>
      <a:lvl5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5pPr>
      <a:lvl6pPr marL="293888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6pPr>
      <a:lvl7pPr marL="587776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7pPr>
      <a:lvl8pPr marL="881664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8pPr>
      <a:lvl9pPr marL="1175553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9pPr>
    </p:titleStyle>
    <p:bodyStyle>
      <a:lvl1pPr marL="908196" indent="-908196" algn="l" defTabSz="2418455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  <a:ea typeface="+mn-ea"/>
          <a:cs typeface="+mn-cs"/>
        </a:defRPr>
      </a:lvl1pPr>
      <a:lvl2pPr marL="1964357" indent="-755129" algn="l" defTabSz="2418455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2pPr>
      <a:lvl3pPr marL="3022558" indent="-604103" algn="l" defTabSz="2418455" rtl="0" eaLnBrk="0" fontAlgn="base" hangingPunct="0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</a:defRPr>
      </a:lvl3pPr>
      <a:lvl4pPr marL="4231786" indent="-605124" algn="l" defTabSz="2418455" rtl="0" eaLnBrk="0" fontAlgn="base" hangingPunct="0">
        <a:spcBef>
          <a:spcPct val="20000"/>
        </a:spcBef>
        <a:spcAft>
          <a:spcPct val="0"/>
        </a:spcAft>
        <a:buChar char="–"/>
        <a:defRPr sz="5300">
          <a:solidFill>
            <a:schemeClr val="tx1"/>
          </a:solidFill>
          <a:latin typeface="+mn-lt"/>
        </a:defRPr>
      </a:lvl4pPr>
      <a:lvl5pPr marL="5441013" indent="-605124" algn="l" defTabSz="2418455" rtl="0" eaLnBrk="0" fontAlgn="base" hangingPunct="0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5pPr>
      <a:lvl6pPr marL="5734901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6pPr>
      <a:lvl7pPr marL="6028789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7pPr>
      <a:lvl8pPr marL="6322677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8pPr>
      <a:lvl9pPr marL="6616565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88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76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1664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53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9441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329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17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1105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3"/>
            <a:ext cx="27432000" cy="2590798"/>
          </a:xfrm>
          <a:prstGeom prst="rect">
            <a:avLst/>
          </a:prstGeom>
          <a:solidFill>
            <a:srgbClr val="0F594E"/>
          </a:solidFill>
          <a:ln>
            <a:noFill/>
          </a:ln>
          <a:effectLst/>
        </p:spPr>
        <p:txBody>
          <a:bodyPr lIns="74243" tIns="37122" rIns="74243" bIns="37122" anchor="ctr"/>
          <a:lstStyle/>
          <a:p>
            <a:pPr algn="ctr" defTabSz="2418455"/>
            <a:r>
              <a:rPr lang="en-US" sz="58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Your name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2819400"/>
            <a:ext cx="5333008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22099986" y="15706726"/>
            <a:ext cx="5332016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5524500" y="2819400"/>
            <a:ext cx="5333008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1049000" y="2819400"/>
            <a:ext cx="5333008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16573500" y="2819400"/>
            <a:ext cx="5333008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22099986" y="2819400"/>
            <a:ext cx="5332016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5461000" y="10090150"/>
            <a:ext cx="5333008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317500" y="3950759"/>
            <a:ext cx="4826000" cy="1487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17710151"/>
            <a:ext cx="5333008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5588000" y="11179176"/>
            <a:ext cx="5080000" cy="52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5588000" y="3950759"/>
            <a:ext cx="5080000" cy="647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1176000" y="3863976"/>
            <a:ext cx="5207000" cy="1327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16573500" y="17796934"/>
            <a:ext cx="5333008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16827500" y="4529668"/>
            <a:ext cx="4826000" cy="160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22352000" y="3950759"/>
            <a:ext cx="4762500" cy="70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22288500" y="17331267"/>
            <a:ext cx="4889500" cy="40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6668750" y="6112932"/>
            <a:ext cx="5334000" cy="5892800"/>
          </a:xfrm>
          <a:prstGeom prst="rect">
            <a:avLst/>
          </a:prstGeom>
          <a:solidFill>
            <a:srgbClr val="E2C04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16811625" y="6316132"/>
            <a:ext cx="4905375" cy="97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24" name="Text Box 200"/>
          <p:cNvSpPr txBox="1">
            <a:spLocks noChangeArrowheads="1"/>
          </p:cNvSpPr>
          <p:nvPr/>
        </p:nvSpPr>
        <p:spPr bwMode="auto">
          <a:xfrm>
            <a:off x="11144250" y="6163734"/>
            <a:ext cx="5143500" cy="39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b="1" dirty="0">
                <a:latin typeface="+mn-lt"/>
              </a:rPr>
              <a:t>Add Color to subheadings to help the ready identify new topic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1</a:t>
            </a:r>
          </a:p>
          <a:p>
            <a:pPr lvl="3"/>
            <a:r>
              <a:rPr lang="en-US" sz="1900" dirty="0">
                <a:latin typeface="+mn-lt"/>
              </a:rPr>
              <a:t>This is just an example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2</a:t>
            </a:r>
          </a:p>
          <a:p>
            <a:pPr lvl="3"/>
            <a:r>
              <a:rPr lang="en-US" sz="1900" dirty="0">
                <a:latin typeface="+mn-lt"/>
              </a:rPr>
              <a:t>Very helpful</a:t>
            </a:r>
          </a:p>
          <a:p>
            <a:pPr lvl="3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3</a:t>
            </a:r>
          </a:p>
          <a:p>
            <a:pPr lvl="3"/>
            <a:r>
              <a:rPr lang="en-US" sz="1900" dirty="0">
                <a:latin typeface="+mn-lt"/>
              </a:rPr>
              <a:t>Keeps things organized</a:t>
            </a:r>
          </a:p>
          <a:p>
            <a:pPr lvl="3"/>
            <a:endParaRPr lang="en-US" sz="1900" dirty="0">
              <a:latin typeface="+mn-lt"/>
            </a:endParaRPr>
          </a:p>
          <a:p>
            <a:pPr lvl="3"/>
            <a:r>
              <a:rPr lang="en-US" sz="1900" dirty="0">
                <a:latin typeface="+mn-lt"/>
              </a:rPr>
              <a:t>	 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7287876" y="7890932"/>
            <a:ext cx="1902336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9526251" y="7890932"/>
            <a:ext cx="1902336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7287876" y="10024532"/>
            <a:ext cx="1902336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9526251" y="10024532"/>
            <a:ext cx="1902336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"/>
            <a:ext cx="3657600" cy="25383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125</Words>
  <Application>Microsoft Macintosh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Matthew Garin</cp:lastModifiedBy>
  <cp:revision>31</cp:revision>
  <dcterms:created xsi:type="dcterms:W3CDTF">2004-07-27T21:05:42Z</dcterms:created>
  <dcterms:modified xsi:type="dcterms:W3CDTF">2017-11-14T20:49:26Z</dcterms:modified>
  <cp:category>templates for scientific poster</cp:category>
</cp:coreProperties>
</file>