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7432000" cy="21945600"/>
  <p:notesSz cx="8086725" cy="14581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293888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587776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881664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175553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1469441" algn="l" defTabSz="587776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1763329" algn="l" defTabSz="587776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2057217" algn="l" defTabSz="587776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2351105" algn="l" defTabSz="587776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712">
          <p15:clr>
            <a:srgbClr val="A4A3A4"/>
          </p15:clr>
        </p15:guide>
        <p15:guide id="2" pos="4320">
          <p15:clr>
            <a:srgbClr val="A4A3A4"/>
          </p15:clr>
        </p15:guide>
        <p15:guide id="3" pos="12960">
          <p15:clr>
            <a:srgbClr val="A4A3A4"/>
          </p15:clr>
        </p15:guide>
        <p15:guide id="4" pos="85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AEAEA"/>
    <a:srgbClr val="DCDFE6"/>
    <a:srgbClr val="EBFFFF"/>
    <a:srgbClr val="CCFFFF"/>
    <a:srgbClr val="99FFCC"/>
    <a:srgbClr val="990033"/>
    <a:srgbClr val="DDF2FF"/>
    <a:srgbClr val="FFE4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240" y="176"/>
      </p:cViewPr>
      <p:guideLst>
        <p:guide orient="horz" pos="11712"/>
        <p:guide pos="4320"/>
        <p:guide pos="12960"/>
        <p:guide pos="85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797" y="6817786"/>
            <a:ext cx="23316407" cy="47032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602" y="12435419"/>
            <a:ext cx="19202797" cy="5609167"/>
          </a:xfrm>
        </p:spPr>
        <p:txBody>
          <a:bodyPr/>
          <a:lstStyle>
            <a:lvl1pPr marL="0" indent="0" algn="ctr">
              <a:buNone/>
              <a:defRPr/>
            </a:lvl1pPr>
            <a:lvl2pPr marL="293888" indent="0" algn="ctr">
              <a:buNone/>
              <a:defRPr/>
            </a:lvl2pPr>
            <a:lvl3pPr marL="587776" indent="0" algn="ctr">
              <a:buNone/>
              <a:defRPr/>
            </a:lvl3pPr>
            <a:lvl4pPr marL="881664" indent="0" algn="ctr">
              <a:buNone/>
              <a:defRPr/>
            </a:lvl4pPr>
            <a:lvl5pPr marL="1175553" indent="0" algn="ctr">
              <a:buNone/>
              <a:defRPr/>
            </a:lvl5pPr>
            <a:lvl6pPr marL="1469441" indent="0" algn="ctr">
              <a:buNone/>
              <a:defRPr/>
            </a:lvl6pPr>
            <a:lvl7pPr marL="1763329" indent="0" algn="ctr">
              <a:buNone/>
              <a:defRPr/>
            </a:lvl7pPr>
            <a:lvl8pPr marL="2057217" indent="0" algn="ctr">
              <a:buNone/>
              <a:defRPr/>
            </a:lvl8pPr>
            <a:lvl9pPr marL="235110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4097F-AC70-4B59-B1D2-27BF3AF50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5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8B032-E708-43F5-8C4C-9D7CD38D6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40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89391" y="878419"/>
            <a:ext cx="6171407" cy="187261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2196" y="878419"/>
            <a:ext cx="18421945" cy="187261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B186-5AC0-4E01-96BD-E38AD1542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0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59E21-F082-4122-892B-DA4666272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0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14102294"/>
            <a:ext cx="23317399" cy="4358217"/>
          </a:xfrm>
        </p:spPr>
        <p:txBody>
          <a:bodyPr anchor="t"/>
          <a:lstStyle>
            <a:lvl1pPr algn="l">
              <a:defRPr sz="2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9301692"/>
            <a:ext cx="23317399" cy="4800600"/>
          </a:xfrm>
        </p:spPr>
        <p:txBody>
          <a:bodyPr anchor="b"/>
          <a:lstStyle>
            <a:lvl1pPr marL="0" indent="0">
              <a:buNone/>
              <a:defRPr sz="1300"/>
            </a:lvl1pPr>
            <a:lvl2pPr marL="293888" indent="0">
              <a:buNone/>
              <a:defRPr sz="1200"/>
            </a:lvl2pPr>
            <a:lvl3pPr marL="587776" indent="0">
              <a:buNone/>
              <a:defRPr sz="1000"/>
            </a:lvl3pPr>
            <a:lvl4pPr marL="881664" indent="0">
              <a:buNone/>
              <a:defRPr sz="900"/>
            </a:lvl4pPr>
            <a:lvl5pPr marL="1175553" indent="0">
              <a:buNone/>
              <a:defRPr sz="900"/>
            </a:lvl5pPr>
            <a:lvl6pPr marL="1469441" indent="0">
              <a:buNone/>
              <a:defRPr sz="900"/>
            </a:lvl6pPr>
            <a:lvl7pPr marL="1763329" indent="0">
              <a:buNone/>
              <a:defRPr sz="900"/>
            </a:lvl7pPr>
            <a:lvl8pPr marL="2057217" indent="0">
              <a:buNone/>
              <a:defRPr sz="900"/>
            </a:lvl8pPr>
            <a:lvl9pPr marL="235110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BB966-B9FA-4E5F-9684-B4624B553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8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2197" y="5120219"/>
            <a:ext cx="12296179" cy="1448435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63626" y="5120219"/>
            <a:ext cx="12297172" cy="1448435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68E09-FD4A-40AA-AC45-ECDFFCAF4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4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05" y="878417"/>
            <a:ext cx="24689594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204" y="4912785"/>
            <a:ext cx="12120563" cy="2046817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93888" indent="0">
              <a:buNone/>
              <a:defRPr sz="1300" b="1"/>
            </a:lvl2pPr>
            <a:lvl3pPr marL="587776" indent="0">
              <a:buNone/>
              <a:defRPr sz="1200" b="1"/>
            </a:lvl3pPr>
            <a:lvl4pPr marL="881664" indent="0">
              <a:buNone/>
              <a:defRPr sz="1000" b="1"/>
            </a:lvl4pPr>
            <a:lvl5pPr marL="1175553" indent="0">
              <a:buNone/>
              <a:defRPr sz="1000" b="1"/>
            </a:lvl5pPr>
            <a:lvl6pPr marL="1469441" indent="0">
              <a:buNone/>
              <a:defRPr sz="1000" b="1"/>
            </a:lvl6pPr>
            <a:lvl7pPr marL="1763329" indent="0">
              <a:buNone/>
              <a:defRPr sz="1000" b="1"/>
            </a:lvl7pPr>
            <a:lvl8pPr marL="2057217" indent="0">
              <a:buNone/>
              <a:defRPr sz="1000" b="1"/>
            </a:lvl8pPr>
            <a:lvl9pPr marL="2351105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204" y="6959601"/>
            <a:ext cx="12120563" cy="12643909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274" y="4912785"/>
            <a:ext cx="12125523" cy="2046817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93888" indent="0">
              <a:buNone/>
              <a:defRPr sz="1300" b="1"/>
            </a:lvl2pPr>
            <a:lvl3pPr marL="587776" indent="0">
              <a:buNone/>
              <a:defRPr sz="1200" b="1"/>
            </a:lvl3pPr>
            <a:lvl4pPr marL="881664" indent="0">
              <a:buNone/>
              <a:defRPr sz="1000" b="1"/>
            </a:lvl4pPr>
            <a:lvl5pPr marL="1175553" indent="0">
              <a:buNone/>
              <a:defRPr sz="1000" b="1"/>
            </a:lvl5pPr>
            <a:lvl6pPr marL="1469441" indent="0">
              <a:buNone/>
              <a:defRPr sz="1000" b="1"/>
            </a:lvl6pPr>
            <a:lvl7pPr marL="1763329" indent="0">
              <a:buNone/>
              <a:defRPr sz="1000" b="1"/>
            </a:lvl7pPr>
            <a:lvl8pPr marL="2057217" indent="0">
              <a:buNone/>
              <a:defRPr sz="1000" b="1"/>
            </a:lvl8pPr>
            <a:lvl9pPr marL="2351105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274" y="6959601"/>
            <a:ext cx="12125523" cy="12643909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1B74C-C36C-4749-8954-AB4971544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6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5F5EF-36D5-4187-80DE-E95B86459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5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47EF5-8BB6-4992-B248-83167B712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1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04" y="874185"/>
            <a:ext cx="9024938" cy="3717925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547" y="874185"/>
            <a:ext cx="15335250" cy="187293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204" y="4592109"/>
            <a:ext cx="9024938" cy="15011400"/>
          </a:xfrm>
        </p:spPr>
        <p:txBody>
          <a:bodyPr/>
          <a:lstStyle>
            <a:lvl1pPr marL="0" indent="0">
              <a:buNone/>
              <a:defRPr sz="900"/>
            </a:lvl1pPr>
            <a:lvl2pPr marL="293888" indent="0">
              <a:buNone/>
              <a:defRPr sz="800"/>
            </a:lvl2pPr>
            <a:lvl3pPr marL="587776" indent="0">
              <a:buNone/>
              <a:defRPr sz="600"/>
            </a:lvl3pPr>
            <a:lvl4pPr marL="881664" indent="0">
              <a:buNone/>
              <a:defRPr sz="600"/>
            </a:lvl4pPr>
            <a:lvl5pPr marL="1175553" indent="0">
              <a:buNone/>
              <a:defRPr sz="600"/>
            </a:lvl5pPr>
            <a:lvl6pPr marL="1469441" indent="0">
              <a:buNone/>
              <a:defRPr sz="600"/>
            </a:lvl6pPr>
            <a:lvl7pPr marL="1763329" indent="0">
              <a:buNone/>
              <a:defRPr sz="600"/>
            </a:lvl7pPr>
            <a:lvl8pPr marL="2057217" indent="0">
              <a:buNone/>
              <a:defRPr sz="600"/>
            </a:lvl8pPr>
            <a:lvl9pPr marL="2351105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54596-259A-4F99-9971-F7F37683E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4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665" y="15361709"/>
            <a:ext cx="16459398" cy="1813984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665" y="1961093"/>
            <a:ext cx="16459398" cy="13166725"/>
          </a:xfrm>
        </p:spPr>
        <p:txBody>
          <a:bodyPr/>
          <a:lstStyle>
            <a:lvl1pPr marL="0" indent="0">
              <a:buNone/>
              <a:defRPr sz="2100"/>
            </a:lvl1pPr>
            <a:lvl2pPr marL="293888" indent="0">
              <a:buNone/>
              <a:defRPr sz="1800"/>
            </a:lvl2pPr>
            <a:lvl3pPr marL="587776" indent="0">
              <a:buNone/>
              <a:defRPr sz="1500"/>
            </a:lvl3pPr>
            <a:lvl4pPr marL="881664" indent="0">
              <a:buNone/>
              <a:defRPr sz="1300"/>
            </a:lvl4pPr>
            <a:lvl5pPr marL="1175553" indent="0">
              <a:buNone/>
              <a:defRPr sz="1300"/>
            </a:lvl5pPr>
            <a:lvl6pPr marL="1469441" indent="0">
              <a:buNone/>
              <a:defRPr sz="1300"/>
            </a:lvl6pPr>
            <a:lvl7pPr marL="1763329" indent="0">
              <a:buNone/>
              <a:defRPr sz="1300"/>
            </a:lvl7pPr>
            <a:lvl8pPr marL="2057217" indent="0">
              <a:buNone/>
              <a:defRPr sz="1300"/>
            </a:lvl8pPr>
            <a:lvl9pPr marL="2351105" indent="0">
              <a:buNone/>
              <a:defRPr sz="13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665" y="17175693"/>
            <a:ext cx="16459398" cy="2574925"/>
          </a:xfrm>
        </p:spPr>
        <p:txBody>
          <a:bodyPr/>
          <a:lstStyle>
            <a:lvl1pPr marL="0" indent="0">
              <a:buNone/>
              <a:defRPr sz="900"/>
            </a:lvl1pPr>
            <a:lvl2pPr marL="293888" indent="0">
              <a:buNone/>
              <a:defRPr sz="800"/>
            </a:lvl2pPr>
            <a:lvl3pPr marL="587776" indent="0">
              <a:buNone/>
              <a:defRPr sz="600"/>
            </a:lvl3pPr>
            <a:lvl4pPr marL="881664" indent="0">
              <a:buNone/>
              <a:defRPr sz="600"/>
            </a:lvl4pPr>
            <a:lvl5pPr marL="1175553" indent="0">
              <a:buNone/>
              <a:defRPr sz="600"/>
            </a:lvl5pPr>
            <a:lvl6pPr marL="1469441" indent="0">
              <a:buNone/>
              <a:defRPr sz="600"/>
            </a:lvl6pPr>
            <a:lvl7pPr marL="1763329" indent="0">
              <a:buNone/>
              <a:defRPr sz="600"/>
            </a:lvl7pPr>
            <a:lvl8pPr marL="2057217" indent="0">
              <a:buNone/>
              <a:defRPr sz="600"/>
            </a:lvl8pPr>
            <a:lvl9pPr marL="2351105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F9BA2-C4F0-44E7-8F14-EDAB0965C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31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2196" y="878417"/>
            <a:ext cx="24688602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41818" tIns="120909" rIns="241818" bIns="1209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2196" y="5120219"/>
            <a:ext cx="24688602" cy="14484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41818" tIns="120909" rIns="241818" bIns="1209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2196" y="19985567"/>
            <a:ext cx="6400602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41818" tIns="120909" rIns="241818" bIns="120909" numCol="1" anchor="t" anchorCtr="0" compatLnSpc="1">
            <a:prstTxWarp prst="textNoShape">
              <a:avLst/>
            </a:prstTxWarp>
          </a:bodyPr>
          <a:lstStyle>
            <a:lvl1pPr defTabSz="2418455">
              <a:defRPr sz="37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3196" y="19985567"/>
            <a:ext cx="8686602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41818" tIns="120909" rIns="241818" bIns="120909" numCol="1" anchor="t" anchorCtr="0" compatLnSpc="1">
            <a:prstTxWarp prst="textNoShape">
              <a:avLst/>
            </a:prstTxWarp>
          </a:bodyPr>
          <a:lstStyle>
            <a:lvl1pPr algn="ctr" defTabSz="2418455">
              <a:defRPr sz="37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9660196" y="19985567"/>
            <a:ext cx="6400602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41818" tIns="120909" rIns="241818" bIns="120909" numCol="1" anchor="t" anchorCtr="0" compatLnSpc="1">
            <a:prstTxWarp prst="textNoShape">
              <a:avLst/>
            </a:prstTxWarp>
          </a:bodyPr>
          <a:lstStyle>
            <a:lvl1pPr algn="r" defTabSz="2418455">
              <a:defRPr sz="3700" smtClean="0">
                <a:latin typeface="Arial" pitchFamily="34" charset="0"/>
              </a:defRPr>
            </a:lvl1pPr>
          </a:lstStyle>
          <a:p>
            <a:pPr>
              <a:defRPr/>
            </a:pPr>
            <a:fld id="{4C93A22B-C4D7-4FAD-B3F8-FF88D53B9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18455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418455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2pPr>
      <a:lvl3pPr algn="ctr" defTabSz="2418455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3pPr>
      <a:lvl4pPr algn="ctr" defTabSz="2418455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4pPr>
      <a:lvl5pPr algn="ctr" defTabSz="2418455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5pPr>
      <a:lvl6pPr marL="293888" algn="ctr" defTabSz="2418455" rtl="0" fontAlgn="base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6pPr>
      <a:lvl7pPr marL="587776" algn="ctr" defTabSz="2418455" rtl="0" fontAlgn="base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7pPr>
      <a:lvl8pPr marL="881664" algn="ctr" defTabSz="2418455" rtl="0" fontAlgn="base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8pPr>
      <a:lvl9pPr marL="1175553" algn="ctr" defTabSz="2418455" rtl="0" fontAlgn="base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9pPr>
    </p:titleStyle>
    <p:bodyStyle>
      <a:lvl1pPr marL="908196" indent="-908196" algn="l" defTabSz="2418455" rtl="0" eaLnBrk="0" fontAlgn="base" hangingPunct="0">
        <a:spcBef>
          <a:spcPct val="20000"/>
        </a:spcBef>
        <a:spcAft>
          <a:spcPct val="0"/>
        </a:spcAft>
        <a:buChar char="•"/>
        <a:defRPr sz="8400">
          <a:solidFill>
            <a:schemeClr val="tx1"/>
          </a:solidFill>
          <a:latin typeface="+mn-lt"/>
          <a:ea typeface="+mn-ea"/>
          <a:cs typeface="+mn-cs"/>
        </a:defRPr>
      </a:lvl1pPr>
      <a:lvl2pPr marL="1964357" indent="-755129" algn="l" defTabSz="2418455" rtl="0" eaLnBrk="0" fontAlgn="base" hangingPunct="0">
        <a:spcBef>
          <a:spcPct val="20000"/>
        </a:spcBef>
        <a:spcAft>
          <a:spcPct val="0"/>
        </a:spcAft>
        <a:buChar char="–"/>
        <a:defRPr sz="7400">
          <a:solidFill>
            <a:schemeClr val="tx1"/>
          </a:solidFill>
          <a:latin typeface="+mn-lt"/>
        </a:defRPr>
      </a:lvl2pPr>
      <a:lvl3pPr marL="3022558" indent="-604103" algn="l" defTabSz="2418455" rtl="0" eaLnBrk="0" fontAlgn="base" hangingPunct="0">
        <a:spcBef>
          <a:spcPct val="20000"/>
        </a:spcBef>
        <a:spcAft>
          <a:spcPct val="0"/>
        </a:spcAft>
        <a:buChar char="•"/>
        <a:defRPr sz="6300">
          <a:solidFill>
            <a:schemeClr val="tx1"/>
          </a:solidFill>
          <a:latin typeface="+mn-lt"/>
        </a:defRPr>
      </a:lvl3pPr>
      <a:lvl4pPr marL="4231786" indent="-605124" algn="l" defTabSz="2418455" rtl="0" eaLnBrk="0" fontAlgn="base" hangingPunct="0">
        <a:spcBef>
          <a:spcPct val="20000"/>
        </a:spcBef>
        <a:spcAft>
          <a:spcPct val="0"/>
        </a:spcAft>
        <a:buChar char="–"/>
        <a:defRPr sz="5300">
          <a:solidFill>
            <a:schemeClr val="tx1"/>
          </a:solidFill>
          <a:latin typeface="+mn-lt"/>
        </a:defRPr>
      </a:lvl4pPr>
      <a:lvl5pPr marL="5441013" indent="-605124" algn="l" defTabSz="2418455" rtl="0" eaLnBrk="0" fontAlgn="base" hangingPunct="0">
        <a:spcBef>
          <a:spcPct val="20000"/>
        </a:spcBef>
        <a:spcAft>
          <a:spcPct val="0"/>
        </a:spcAft>
        <a:buChar char="»"/>
        <a:defRPr sz="5300">
          <a:solidFill>
            <a:schemeClr val="tx1"/>
          </a:solidFill>
          <a:latin typeface="+mn-lt"/>
        </a:defRPr>
      </a:lvl5pPr>
      <a:lvl6pPr marL="5734901" indent="-605124" algn="l" defTabSz="2418455" rtl="0" fontAlgn="base">
        <a:spcBef>
          <a:spcPct val="20000"/>
        </a:spcBef>
        <a:spcAft>
          <a:spcPct val="0"/>
        </a:spcAft>
        <a:buChar char="»"/>
        <a:defRPr sz="5300">
          <a:solidFill>
            <a:schemeClr val="tx1"/>
          </a:solidFill>
          <a:latin typeface="+mn-lt"/>
        </a:defRPr>
      </a:lvl6pPr>
      <a:lvl7pPr marL="6028789" indent="-605124" algn="l" defTabSz="2418455" rtl="0" fontAlgn="base">
        <a:spcBef>
          <a:spcPct val="20000"/>
        </a:spcBef>
        <a:spcAft>
          <a:spcPct val="0"/>
        </a:spcAft>
        <a:buChar char="»"/>
        <a:defRPr sz="5300">
          <a:solidFill>
            <a:schemeClr val="tx1"/>
          </a:solidFill>
          <a:latin typeface="+mn-lt"/>
        </a:defRPr>
      </a:lvl7pPr>
      <a:lvl8pPr marL="6322677" indent="-605124" algn="l" defTabSz="2418455" rtl="0" fontAlgn="base">
        <a:spcBef>
          <a:spcPct val="20000"/>
        </a:spcBef>
        <a:spcAft>
          <a:spcPct val="0"/>
        </a:spcAft>
        <a:buChar char="»"/>
        <a:defRPr sz="5300">
          <a:solidFill>
            <a:schemeClr val="tx1"/>
          </a:solidFill>
          <a:latin typeface="+mn-lt"/>
        </a:defRPr>
      </a:lvl8pPr>
      <a:lvl9pPr marL="6616565" indent="-605124" algn="l" defTabSz="2418455" rtl="0" fontAlgn="base">
        <a:spcBef>
          <a:spcPct val="20000"/>
        </a:spcBef>
        <a:spcAft>
          <a:spcPct val="0"/>
        </a:spcAft>
        <a:buChar char="»"/>
        <a:defRPr sz="5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3888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87776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81664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75553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69441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63329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217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51105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0" y="3"/>
            <a:ext cx="27432000" cy="2590798"/>
          </a:xfrm>
          <a:prstGeom prst="rect">
            <a:avLst/>
          </a:prstGeom>
          <a:solidFill>
            <a:srgbClr val="0F594E"/>
          </a:solidFill>
          <a:ln>
            <a:noFill/>
          </a:ln>
          <a:effectLst/>
        </p:spPr>
        <p:txBody>
          <a:bodyPr lIns="74243" tIns="37122" rIns="74243" bIns="37122" anchor="ctr"/>
          <a:lstStyle/>
          <a:p>
            <a:pPr algn="ctr" defTabSz="2418455"/>
            <a:r>
              <a:rPr lang="en-US" sz="5800" b="1">
                <a:solidFill>
                  <a:schemeClr val="bg1"/>
                </a:solidFill>
              </a:rPr>
              <a:t>Your Poster Title Goes Here</a:t>
            </a:r>
          </a:p>
          <a:p>
            <a:pPr algn="ctr" defTabSz="2418455"/>
            <a:r>
              <a:rPr lang="en-US" sz="3100" i="1">
                <a:solidFill>
                  <a:schemeClr val="bg1"/>
                </a:solidFill>
              </a:rPr>
              <a:t>Your name here</a:t>
            </a:r>
          </a:p>
          <a:p>
            <a:pPr algn="ctr" defTabSz="2418455"/>
            <a:r>
              <a:rPr lang="en-US" sz="3100" i="1">
                <a:solidFill>
                  <a:schemeClr val="bg1"/>
                </a:solidFill>
              </a:rPr>
              <a:t>Institution name here</a:t>
            </a:r>
          </a:p>
        </p:txBody>
      </p:sp>
      <p:sp>
        <p:nvSpPr>
          <p:cNvPr id="2051" name="Rectangle 20"/>
          <p:cNvSpPr>
            <a:spLocks noChangeArrowheads="1"/>
          </p:cNvSpPr>
          <p:nvPr/>
        </p:nvSpPr>
        <p:spPr bwMode="auto">
          <a:xfrm>
            <a:off x="0" y="2819400"/>
            <a:ext cx="6705600" cy="782109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052" name="Rectangle 21"/>
          <p:cNvSpPr>
            <a:spLocks noChangeArrowheads="1"/>
          </p:cNvSpPr>
          <p:nvPr/>
        </p:nvSpPr>
        <p:spPr bwMode="auto">
          <a:xfrm>
            <a:off x="20726400" y="15706726"/>
            <a:ext cx="6705602" cy="784225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53" name="Rectangle 22"/>
          <p:cNvSpPr>
            <a:spLocks noChangeArrowheads="1"/>
          </p:cNvSpPr>
          <p:nvPr/>
        </p:nvSpPr>
        <p:spPr bwMode="auto">
          <a:xfrm>
            <a:off x="7010400" y="2819400"/>
            <a:ext cx="6476008" cy="782109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54" name="Rectangle 23"/>
          <p:cNvSpPr>
            <a:spLocks noChangeArrowheads="1"/>
          </p:cNvSpPr>
          <p:nvPr/>
        </p:nvSpPr>
        <p:spPr bwMode="auto">
          <a:xfrm>
            <a:off x="13792200" y="2819400"/>
            <a:ext cx="6628408" cy="782109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6" name="Rectangle 25"/>
          <p:cNvSpPr>
            <a:spLocks noChangeArrowheads="1"/>
          </p:cNvSpPr>
          <p:nvPr/>
        </p:nvSpPr>
        <p:spPr bwMode="auto">
          <a:xfrm>
            <a:off x="20726400" y="2819400"/>
            <a:ext cx="6705600" cy="782109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7" name="Rectangle 26"/>
          <p:cNvSpPr>
            <a:spLocks noChangeArrowheads="1"/>
          </p:cNvSpPr>
          <p:nvPr/>
        </p:nvSpPr>
        <p:spPr bwMode="auto">
          <a:xfrm>
            <a:off x="7162800" y="12801600"/>
            <a:ext cx="6248400" cy="784225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58" name="Text Box 32"/>
          <p:cNvSpPr txBox="1">
            <a:spLocks noChangeArrowheads="1"/>
          </p:cNvSpPr>
          <p:nvPr/>
        </p:nvSpPr>
        <p:spPr bwMode="auto">
          <a:xfrm>
            <a:off x="317500" y="3950759"/>
            <a:ext cx="6235700" cy="14879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2060" name="Text Box 35"/>
          <p:cNvSpPr txBox="1">
            <a:spLocks noChangeArrowheads="1"/>
          </p:cNvSpPr>
          <p:nvPr/>
        </p:nvSpPr>
        <p:spPr bwMode="auto">
          <a:xfrm>
            <a:off x="7289800" y="13890626"/>
            <a:ext cx="5080000" cy="5276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2061" name="Text Box 36"/>
          <p:cNvSpPr txBox="1">
            <a:spLocks noChangeArrowheads="1"/>
          </p:cNvSpPr>
          <p:nvPr/>
        </p:nvSpPr>
        <p:spPr bwMode="auto">
          <a:xfrm>
            <a:off x="7086600" y="3950759"/>
            <a:ext cx="5080000" cy="6476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2062" name="Text Box 37"/>
          <p:cNvSpPr txBox="1">
            <a:spLocks noChangeArrowheads="1"/>
          </p:cNvSpPr>
          <p:nvPr/>
        </p:nvSpPr>
        <p:spPr bwMode="auto">
          <a:xfrm>
            <a:off x="13944600" y="3962400"/>
            <a:ext cx="6324600" cy="687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Insert your text here. You can change the font size to fit your data. 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2064" name="Text Box 41"/>
          <p:cNvSpPr txBox="1">
            <a:spLocks noChangeArrowheads="1"/>
          </p:cNvSpPr>
          <p:nvPr/>
        </p:nvSpPr>
        <p:spPr bwMode="auto">
          <a:xfrm>
            <a:off x="14020800" y="14173200"/>
            <a:ext cx="6248400" cy="7276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Insert your text here. Remember, you can change colors and layout to fit your individual needs.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2065" name="Text Box 42"/>
          <p:cNvSpPr txBox="1">
            <a:spLocks noChangeArrowheads="1"/>
          </p:cNvSpPr>
          <p:nvPr/>
        </p:nvSpPr>
        <p:spPr bwMode="auto">
          <a:xfrm>
            <a:off x="20955000" y="3950759"/>
            <a:ext cx="6159500" cy="707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2066" name="Text Box 46"/>
          <p:cNvSpPr txBox="1">
            <a:spLocks noChangeArrowheads="1"/>
          </p:cNvSpPr>
          <p:nvPr/>
        </p:nvSpPr>
        <p:spPr bwMode="auto">
          <a:xfrm>
            <a:off x="20955000" y="16687800"/>
            <a:ext cx="6172200" cy="40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Your references here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14249400" y="16078200"/>
            <a:ext cx="6019800" cy="4724400"/>
          </a:xfrm>
          <a:prstGeom prst="rect">
            <a:avLst/>
          </a:prstGeom>
          <a:solidFill>
            <a:srgbClr val="E2C04F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8778" tIns="29389" rIns="58778" bIns="29389" numCol="1" spcCol="0" rtlCol="0" anchor="t" anchorCtr="0" compatLnSpc="1">
            <a:prstTxWarp prst="textNoShape">
              <a:avLst/>
            </a:prstTxWarp>
          </a:bodyPr>
          <a:lstStyle/>
          <a:p>
            <a:pPr defTabSz="587776" eaLnBrk="0" hangingPunct="0"/>
            <a:endParaRPr lang="en-US" sz="1500">
              <a:latin typeface="Times" pitchFamily="-65" charset="0"/>
            </a:endParaRPr>
          </a:p>
        </p:txBody>
      </p:sp>
      <p:sp>
        <p:nvSpPr>
          <p:cNvPr id="23" name="Text Box 200"/>
          <p:cNvSpPr txBox="1">
            <a:spLocks noChangeArrowheads="1"/>
          </p:cNvSpPr>
          <p:nvPr/>
        </p:nvSpPr>
        <p:spPr bwMode="auto">
          <a:xfrm>
            <a:off x="14392275" y="16281400"/>
            <a:ext cx="5419725" cy="687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266" tIns="50633" rIns="101266" bIns="50633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255111" lvl="2" indent="0"/>
            <a:r>
              <a:rPr lang="en-US" sz="1900" dirty="0">
                <a:latin typeface="+mn-lt"/>
              </a:rPr>
              <a:t>Add shapes behind text boxes, and/or graphics, for visual grouping of similar content</a:t>
            </a:r>
          </a:p>
        </p:txBody>
      </p:sp>
      <p:sp>
        <p:nvSpPr>
          <p:cNvPr id="24" name="Text Box 200"/>
          <p:cNvSpPr txBox="1">
            <a:spLocks noChangeArrowheads="1"/>
          </p:cNvSpPr>
          <p:nvPr/>
        </p:nvSpPr>
        <p:spPr bwMode="auto">
          <a:xfrm>
            <a:off x="14325600" y="5257800"/>
            <a:ext cx="5143500" cy="390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266" tIns="50633" rIns="101266" bIns="50633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255111" lvl="2" indent="0"/>
            <a:r>
              <a:rPr lang="en-US" sz="1900" b="1" dirty="0">
                <a:latin typeface="+mn-lt"/>
              </a:rPr>
              <a:t>Add Color to subheadings to help the ready identify new topic</a:t>
            </a:r>
          </a:p>
          <a:p>
            <a:pPr marL="255111" lvl="2" indent="0"/>
            <a:endParaRPr lang="en-US" sz="1900" dirty="0">
              <a:latin typeface="+mn-lt"/>
            </a:endParaRPr>
          </a:p>
          <a:p>
            <a:pPr marL="255111" lvl="2" indent="0"/>
            <a:r>
              <a:rPr lang="en-US" sz="1900" b="1" dirty="0">
                <a:solidFill>
                  <a:srgbClr val="FF6600"/>
                </a:solidFill>
                <a:latin typeface="+mn-lt"/>
              </a:rPr>
              <a:t>Topic 1</a:t>
            </a:r>
          </a:p>
          <a:p>
            <a:pPr lvl="3"/>
            <a:r>
              <a:rPr lang="en-US" sz="1900" dirty="0">
                <a:latin typeface="+mn-lt"/>
              </a:rPr>
              <a:t>This is just an example</a:t>
            </a:r>
          </a:p>
          <a:p>
            <a:pPr marL="255111" lvl="2" indent="0"/>
            <a:endParaRPr lang="en-US" sz="1900" dirty="0">
              <a:latin typeface="+mn-lt"/>
            </a:endParaRPr>
          </a:p>
          <a:p>
            <a:pPr marL="255111" lvl="2" indent="0"/>
            <a:r>
              <a:rPr lang="en-US" sz="1900" b="1" dirty="0">
                <a:solidFill>
                  <a:srgbClr val="FF6600"/>
                </a:solidFill>
                <a:latin typeface="+mn-lt"/>
              </a:rPr>
              <a:t>Topic 2</a:t>
            </a:r>
          </a:p>
          <a:p>
            <a:pPr lvl="3"/>
            <a:r>
              <a:rPr lang="en-US" sz="1900" dirty="0">
                <a:latin typeface="+mn-lt"/>
              </a:rPr>
              <a:t>Very helpful</a:t>
            </a:r>
          </a:p>
          <a:p>
            <a:pPr lvl="3"/>
            <a:endParaRPr lang="en-US" sz="1900" dirty="0">
              <a:latin typeface="+mn-lt"/>
            </a:endParaRPr>
          </a:p>
          <a:p>
            <a:pPr marL="255111" lvl="2" indent="0"/>
            <a:r>
              <a:rPr lang="en-US" sz="1900" b="1" dirty="0">
                <a:solidFill>
                  <a:srgbClr val="FF6600"/>
                </a:solidFill>
                <a:latin typeface="+mn-lt"/>
              </a:rPr>
              <a:t>Topic 3</a:t>
            </a:r>
          </a:p>
          <a:p>
            <a:pPr lvl="3"/>
            <a:r>
              <a:rPr lang="en-US" sz="1900" dirty="0">
                <a:latin typeface="+mn-lt"/>
              </a:rPr>
              <a:t>Keeps things organized</a:t>
            </a:r>
          </a:p>
          <a:p>
            <a:pPr lvl="3"/>
            <a:endParaRPr lang="en-US" sz="1900" dirty="0">
              <a:latin typeface="+mn-lt"/>
            </a:endParaRPr>
          </a:p>
          <a:p>
            <a:pPr lvl="3"/>
            <a:r>
              <a:rPr lang="en-US" sz="1900" dirty="0">
                <a:latin typeface="+mn-lt"/>
              </a:rPr>
              <a:t>	 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4782800" y="17276440"/>
            <a:ext cx="2362200" cy="1392560"/>
          </a:xfrm>
          <a:prstGeom prst="rect">
            <a:avLst/>
          </a:prstGeom>
          <a:solidFill>
            <a:srgbClr val="0F594E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8778" tIns="29389" rIns="58778" bIns="29389" numCol="1" spcCol="0" rtlCol="0" anchor="t" anchorCtr="0" compatLnSpc="1">
            <a:prstTxWarp prst="textNoShape">
              <a:avLst/>
            </a:prstTxWarp>
          </a:bodyPr>
          <a:lstStyle/>
          <a:p>
            <a:pPr defTabSz="587776" eaLnBrk="0" hangingPunct="0"/>
            <a:endParaRPr lang="en-US" sz="1500">
              <a:latin typeface="Times" pitchFamily="-65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7364074" y="17276440"/>
            <a:ext cx="2362200" cy="1392560"/>
          </a:xfrm>
          <a:prstGeom prst="rect">
            <a:avLst/>
          </a:prstGeom>
          <a:solidFill>
            <a:srgbClr val="0F594E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8778" tIns="29389" rIns="58778" bIns="29389" numCol="1" spcCol="0" rtlCol="0" anchor="t" anchorCtr="0" compatLnSpc="1">
            <a:prstTxWarp prst="textNoShape">
              <a:avLst/>
            </a:prstTxWarp>
          </a:bodyPr>
          <a:lstStyle/>
          <a:p>
            <a:pPr defTabSz="587776" eaLnBrk="0" hangingPunct="0"/>
            <a:endParaRPr lang="en-US" sz="1500">
              <a:latin typeface="Times" pitchFamily="-65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4782800" y="18973800"/>
            <a:ext cx="2362200" cy="1392560"/>
          </a:xfrm>
          <a:prstGeom prst="rect">
            <a:avLst/>
          </a:prstGeom>
          <a:solidFill>
            <a:srgbClr val="0F594E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8778" tIns="29389" rIns="58778" bIns="29389" numCol="1" spcCol="0" rtlCol="0" anchor="t" anchorCtr="0" compatLnSpc="1">
            <a:prstTxWarp prst="textNoShape">
              <a:avLst/>
            </a:prstTxWarp>
          </a:bodyPr>
          <a:lstStyle/>
          <a:p>
            <a:pPr defTabSz="587776" eaLnBrk="0" hangingPunct="0"/>
            <a:endParaRPr lang="en-US" sz="1500">
              <a:latin typeface="Times" pitchFamily="-65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7364074" y="18973800"/>
            <a:ext cx="2362200" cy="1392560"/>
          </a:xfrm>
          <a:prstGeom prst="rect">
            <a:avLst/>
          </a:prstGeom>
          <a:solidFill>
            <a:srgbClr val="0F594E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8778" tIns="29389" rIns="58778" bIns="29389" numCol="1" spcCol="0" rtlCol="0" anchor="t" anchorCtr="0" compatLnSpc="1">
            <a:prstTxWarp prst="textNoShape">
              <a:avLst/>
            </a:prstTxWarp>
          </a:bodyPr>
          <a:lstStyle/>
          <a:p>
            <a:pPr defTabSz="587776" eaLnBrk="0" hangingPunct="0"/>
            <a:endParaRPr lang="en-US" sz="1500">
              <a:latin typeface="Times" pitchFamily="-65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0"/>
            <a:ext cx="3733800" cy="25912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116</Words>
  <Application>Microsoft Macintosh PowerPoint</Application>
  <PresentationFormat>Custom</PresentationFormat>
  <Paragraphs>94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Times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to make a scientific poster</dc:title>
  <dc:subject>How To Make A Scientific Poster</dc:subject>
  <dc:creator>Graphicsland/MakeSigns.com</dc:creator>
  <cp:keywords>scientific, research, template, custom, poster, presentation, symposium, printing, PowerPoint, create, design, example, sample, download</cp:keywords>
  <dc:description>This is a free template from MakeSigns.com to help you create the perfect scientific poster.</dc:description>
  <cp:lastModifiedBy>Matthew Garin</cp:lastModifiedBy>
  <cp:revision>32</cp:revision>
  <dcterms:created xsi:type="dcterms:W3CDTF">2004-07-27T21:05:42Z</dcterms:created>
  <dcterms:modified xsi:type="dcterms:W3CDTF">2017-11-14T20:49:40Z</dcterms:modified>
  <cp:category>templates for scientific poster</cp:category>
</cp:coreProperties>
</file>