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16459200"/>
  <p:notesSz cx="8086725" cy="14581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2938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587776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881664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17555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1469441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1763329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2057217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2351105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AEAEA"/>
    <a:srgbClr val="DCDFE6"/>
    <a:srgbClr val="EBFFFF"/>
    <a:srgbClr val="CCFFFF"/>
    <a:srgbClr val="99FFCC"/>
    <a:srgbClr val="990033"/>
    <a:srgbClr val="DDF2FF"/>
    <a:srgbClr val="FFE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352" y="1608"/>
      </p:cViewPr>
      <p:guideLst>
        <p:guide orient="horz" pos="518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6" y="5113339"/>
            <a:ext cx="32642969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4" y="9326564"/>
            <a:ext cx="26883915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293888" indent="0" algn="ctr">
              <a:buNone/>
              <a:defRPr/>
            </a:lvl2pPr>
            <a:lvl3pPr marL="587776" indent="0" algn="ctr">
              <a:buNone/>
              <a:defRPr/>
            </a:lvl3pPr>
            <a:lvl4pPr marL="881664" indent="0" algn="ctr">
              <a:buNone/>
              <a:defRPr/>
            </a:lvl4pPr>
            <a:lvl5pPr marL="1175553" indent="0" algn="ctr">
              <a:buNone/>
              <a:defRPr/>
            </a:lvl5pPr>
            <a:lvl6pPr marL="1469441" indent="0" algn="ctr">
              <a:buNone/>
              <a:defRPr/>
            </a:lvl6pPr>
            <a:lvl7pPr marL="1763329" indent="0" algn="ctr">
              <a:buNone/>
              <a:defRPr/>
            </a:lvl7pPr>
            <a:lvl8pPr marL="2057217" indent="0" algn="ctr">
              <a:buNone/>
              <a:defRPr/>
            </a:lvl8pPr>
            <a:lvl9pPr marL="235110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097F-AC70-4B59-B1D2-27BF3AF50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8B032-E708-43F5-8C4C-9D7CD38D6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4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5147" y="658814"/>
            <a:ext cx="8639969" cy="14044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1074" y="658814"/>
            <a:ext cx="25790723" cy="14044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B186-5AC0-4E01-96BD-E38AD1542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9E21-F082-4122-892B-DA4666272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0576720"/>
            <a:ext cx="32644359" cy="326866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6976269"/>
            <a:ext cx="32644359" cy="3600450"/>
          </a:xfrm>
        </p:spPr>
        <p:txBody>
          <a:bodyPr anchor="b"/>
          <a:lstStyle>
            <a:lvl1pPr marL="0" indent="0">
              <a:buNone/>
              <a:defRPr sz="1300"/>
            </a:lvl1pPr>
            <a:lvl2pPr marL="293888" indent="0">
              <a:buNone/>
              <a:defRPr sz="1200"/>
            </a:lvl2pPr>
            <a:lvl3pPr marL="587776" indent="0">
              <a:buNone/>
              <a:defRPr sz="1000"/>
            </a:lvl3pPr>
            <a:lvl4pPr marL="881664" indent="0">
              <a:buNone/>
              <a:defRPr sz="900"/>
            </a:lvl4pPr>
            <a:lvl5pPr marL="1175553" indent="0">
              <a:buNone/>
              <a:defRPr sz="900"/>
            </a:lvl5pPr>
            <a:lvl6pPr marL="1469441" indent="0">
              <a:buNone/>
              <a:defRPr sz="900"/>
            </a:lvl6pPr>
            <a:lvl7pPr marL="1763329" indent="0">
              <a:buNone/>
              <a:defRPr sz="900"/>
            </a:lvl7pPr>
            <a:lvl8pPr marL="2057217" indent="0">
              <a:buNone/>
              <a:defRPr sz="900"/>
            </a:lvl8pPr>
            <a:lvl9pPr marL="23511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BB966-B9FA-4E5F-9684-B4624B553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8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1075" y="3840164"/>
            <a:ext cx="17214651" cy="108632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6" y="3840164"/>
            <a:ext cx="17216040" cy="108632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8E09-FD4A-40AA-AC45-ECDFFCAF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4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658813"/>
            <a:ext cx="34565432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5" y="3684589"/>
            <a:ext cx="16968788" cy="153511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5" y="5219700"/>
            <a:ext cx="16968788" cy="94829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4" y="3684589"/>
            <a:ext cx="16975733" cy="153511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4" y="5219700"/>
            <a:ext cx="16975733" cy="94829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1B74C-C36C-4749-8954-AB4971544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6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F5EF-36D5-4187-80DE-E95B8645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5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7EF5-8BB6-4992-B248-83167B71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655638"/>
            <a:ext cx="12634913" cy="2788444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5" y="655638"/>
            <a:ext cx="21469350" cy="1404699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5" y="3444082"/>
            <a:ext cx="12634913" cy="11258550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54596-259A-4F99-9971-F7F37683E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1" y="11521282"/>
            <a:ext cx="23043158" cy="1360488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1" y="1470819"/>
            <a:ext cx="23043158" cy="9875044"/>
          </a:xfrm>
        </p:spPr>
        <p:txBody>
          <a:bodyPr/>
          <a:lstStyle>
            <a:lvl1pPr marL="0" indent="0">
              <a:buNone/>
              <a:defRPr sz="2100"/>
            </a:lvl1pPr>
            <a:lvl2pPr marL="293888" indent="0">
              <a:buNone/>
              <a:defRPr sz="1800"/>
            </a:lvl2pPr>
            <a:lvl3pPr marL="587776" indent="0">
              <a:buNone/>
              <a:defRPr sz="1500"/>
            </a:lvl3pPr>
            <a:lvl4pPr marL="881664" indent="0">
              <a:buNone/>
              <a:defRPr sz="1300"/>
            </a:lvl4pPr>
            <a:lvl5pPr marL="1175553" indent="0">
              <a:buNone/>
              <a:defRPr sz="1300"/>
            </a:lvl5pPr>
            <a:lvl6pPr marL="1469441" indent="0">
              <a:buNone/>
              <a:defRPr sz="1300"/>
            </a:lvl6pPr>
            <a:lvl7pPr marL="1763329" indent="0">
              <a:buNone/>
              <a:defRPr sz="1300"/>
            </a:lvl7pPr>
            <a:lvl8pPr marL="2057217" indent="0">
              <a:buNone/>
              <a:defRPr sz="1300"/>
            </a:lvl8pPr>
            <a:lvl9pPr marL="2351105" indent="0">
              <a:buNone/>
              <a:defRPr sz="1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1" y="12881769"/>
            <a:ext cx="23043158" cy="1931194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9BA2-C4F0-44E7-8F14-EDAB0965C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1074" y="658813"/>
            <a:ext cx="3456404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1074" y="3840164"/>
            <a:ext cx="34564042" cy="1086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1074" y="14989175"/>
            <a:ext cx="896084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474" y="14989175"/>
            <a:ext cx="1216124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algn="ctr"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274" y="14989175"/>
            <a:ext cx="896084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algn="r"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fld id="{4C93A22B-C4D7-4FAD-B3F8-FF88D53B9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2pPr>
      <a:lvl3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3pPr>
      <a:lvl4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4pPr>
      <a:lvl5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5pPr>
      <a:lvl6pPr marL="293888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6pPr>
      <a:lvl7pPr marL="587776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7pPr>
      <a:lvl8pPr marL="881664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8pPr>
      <a:lvl9pPr marL="1175553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9pPr>
    </p:titleStyle>
    <p:bodyStyle>
      <a:lvl1pPr marL="908196" indent="-908196" algn="l" defTabSz="2418455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  <a:ea typeface="+mn-ea"/>
          <a:cs typeface="+mn-cs"/>
        </a:defRPr>
      </a:lvl1pPr>
      <a:lvl2pPr marL="1964357" indent="-755129" algn="l" defTabSz="2418455" rtl="0" eaLnBrk="0" fontAlgn="base" hangingPunct="0">
        <a:spcBef>
          <a:spcPct val="20000"/>
        </a:spcBef>
        <a:spcAft>
          <a:spcPct val="0"/>
        </a:spcAft>
        <a:buChar char="–"/>
        <a:defRPr sz="7400">
          <a:solidFill>
            <a:schemeClr val="tx1"/>
          </a:solidFill>
          <a:latin typeface="+mn-lt"/>
        </a:defRPr>
      </a:lvl2pPr>
      <a:lvl3pPr marL="3022558" indent="-604103" algn="l" defTabSz="2418455" rtl="0" eaLnBrk="0" fontAlgn="base" hangingPunct="0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</a:defRPr>
      </a:lvl3pPr>
      <a:lvl4pPr marL="4231786" indent="-605124" algn="l" defTabSz="2418455" rtl="0" eaLnBrk="0" fontAlgn="base" hangingPunct="0">
        <a:spcBef>
          <a:spcPct val="20000"/>
        </a:spcBef>
        <a:spcAft>
          <a:spcPct val="0"/>
        </a:spcAft>
        <a:buChar char="–"/>
        <a:defRPr sz="5300">
          <a:solidFill>
            <a:schemeClr val="tx1"/>
          </a:solidFill>
          <a:latin typeface="+mn-lt"/>
        </a:defRPr>
      </a:lvl4pPr>
      <a:lvl5pPr marL="5441013" indent="-605124" algn="l" defTabSz="2418455" rtl="0" eaLnBrk="0" fontAlgn="base" hangingPunct="0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5pPr>
      <a:lvl6pPr marL="5734901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6pPr>
      <a:lvl7pPr marL="6028789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7pPr>
      <a:lvl8pPr marL="6322677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8pPr>
      <a:lvl9pPr marL="6616565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3888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7776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81664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53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9441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63329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217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51105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1"/>
            <a:ext cx="38404800" cy="2220913"/>
          </a:xfrm>
          <a:prstGeom prst="rect">
            <a:avLst/>
          </a:prstGeom>
          <a:solidFill>
            <a:srgbClr val="0F594E"/>
          </a:solidFill>
          <a:ln>
            <a:noFill/>
          </a:ln>
          <a:effectLst/>
        </p:spPr>
        <p:txBody>
          <a:bodyPr lIns="74243" tIns="37122" rIns="74243" bIns="37122" anchor="ctr"/>
          <a:lstStyle/>
          <a:p>
            <a:pPr algn="ctr" defTabSz="2418455"/>
            <a:r>
              <a:rPr lang="en-US" sz="5800" b="1">
                <a:solidFill>
                  <a:schemeClr val="bg1"/>
                </a:solidFill>
              </a:rPr>
              <a:t>Your Poster Title Goes Here</a:t>
            </a:r>
          </a:p>
          <a:p>
            <a:pPr algn="ctr" defTabSz="2418455"/>
            <a:r>
              <a:rPr lang="en-US" sz="3100" i="1">
                <a:solidFill>
                  <a:schemeClr val="bg1"/>
                </a:solidFill>
              </a:rPr>
              <a:t>Your name here</a:t>
            </a:r>
          </a:p>
          <a:p>
            <a:pPr algn="ctr" defTabSz="2418455"/>
            <a:r>
              <a:rPr lang="en-US" sz="31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2482850"/>
            <a:ext cx="7466212" cy="586582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0939980" y="12148345"/>
            <a:ext cx="7464822" cy="58816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7734300" y="2482850"/>
            <a:ext cx="7466212" cy="586582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5468600" y="2482850"/>
            <a:ext cx="7466212" cy="586582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3202900" y="2482850"/>
            <a:ext cx="7466212" cy="586582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0939980" y="2482850"/>
            <a:ext cx="7464822" cy="586582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7645400" y="7935914"/>
            <a:ext cx="7466212" cy="58816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444500" y="3331370"/>
            <a:ext cx="6756400" cy="1487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0" y="13650914"/>
            <a:ext cx="7466212" cy="58816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7823200" y="8752683"/>
            <a:ext cx="7112000" cy="527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7823200" y="3331370"/>
            <a:ext cx="7112000" cy="647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5646400" y="3266283"/>
            <a:ext cx="7289800" cy="19480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Rectangle 40"/>
          <p:cNvSpPr>
            <a:spLocks noChangeArrowheads="1"/>
          </p:cNvSpPr>
          <p:nvPr/>
        </p:nvSpPr>
        <p:spPr bwMode="auto">
          <a:xfrm>
            <a:off x="23202900" y="13716001"/>
            <a:ext cx="7466212" cy="58816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23558500" y="3397251"/>
            <a:ext cx="6756400" cy="1567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31292800" y="3331370"/>
            <a:ext cx="6667500" cy="707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31203900" y="12998450"/>
            <a:ext cx="6845300" cy="40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23336250" y="4953000"/>
            <a:ext cx="7467600" cy="4419600"/>
          </a:xfrm>
          <a:prstGeom prst="rect">
            <a:avLst/>
          </a:prstGeom>
          <a:solidFill>
            <a:srgbClr val="E2C04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3" name="Text Box 200"/>
          <p:cNvSpPr txBox="1">
            <a:spLocks noChangeArrowheads="1"/>
          </p:cNvSpPr>
          <p:nvPr/>
        </p:nvSpPr>
        <p:spPr bwMode="auto">
          <a:xfrm>
            <a:off x="23536275" y="5105400"/>
            <a:ext cx="6867525" cy="68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66" tIns="50633" rIns="101266" bIns="50633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5111" lvl="2" indent="0"/>
            <a:r>
              <a:rPr lang="en-US" sz="190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24" name="Text Box 200"/>
          <p:cNvSpPr txBox="1">
            <a:spLocks noChangeArrowheads="1"/>
          </p:cNvSpPr>
          <p:nvPr/>
        </p:nvSpPr>
        <p:spPr bwMode="auto">
          <a:xfrm>
            <a:off x="15601950" y="4991101"/>
            <a:ext cx="7200900" cy="39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66" tIns="50633" rIns="101266" bIns="50633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5111" lvl="2" indent="0"/>
            <a:r>
              <a:rPr lang="en-US" sz="1900" b="1" dirty="0">
                <a:latin typeface="+mn-lt"/>
              </a:rPr>
              <a:t>Add Color to subheadings to help the ready identify new topic</a:t>
            </a:r>
          </a:p>
          <a:p>
            <a:pPr marL="255111" lvl="2" indent="0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1</a:t>
            </a:r>
          </a:p>
          <a:p>
            <a:pPr lvl="3"/>
            <a:r>
              <a:rPr lang="en-US" sz="1900" dirty="0">
                <a:latin typeface="+mn-lt"/>
              </a:rPr>
              <a:t>This is just an example</a:t>
            </a:r>
          </a:p>
          <a:p>
            <a:pPr marL="255111" lvl="2" indent="0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2</a:t>
            </a:r>
          </a:p>
          <a:p>
            <a:pPr lvl="3"/>
            <a:r>
              <a:rPr lang="en-US" sz="1900" dirty="0">
                <a:latin typeface="+mn-lt"/>
              </a:rPr>
              <a:t>Very helpful</a:t>
            </a:r>
          </a:p>
          <a:p>
            <a:pPr lvl="3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3</a:t>
            </a:r>
          </a:p>
          <a:p>
            <a:pPr lvl="3"/>
            <a:r>
              <a:rPr lang="en-US" sz="1900" dirty="0">
                <a:latin typeface="+mn-lt"/>
              </a:rPr>
              <a:t>Keeps things organized</a:t>
            </a:r>
          </a:p>
          <a:p>
            <a:pPr lvl="3"/>
            <a:endParaRPr lang="en-US" sz="1900" dirty="0">
              <a:latin typeface="+mn-lt"/>
            </a:endParaRPr>
          </a:p>
          <a:p>
            <a:pPr lvl="3"/>
            <a:r>
              <a:rPr lang="en-US" sz="1900" dirty="0">
                <a:latin typeface="+mn-lt"/>
              </a:rPr>
              <a:t>	 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4203026" y="6286500"/>
            <a:ext cx="2663270" cy="104442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7336751" y="6286500"/>
            <a:ext cx="2663270" cy="104442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4203026" y="7886700"/>
            <a:ext cx="2663270" cy="104442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7336751" y="7886700"/>
            <a:ext cx="2663270" cy="104442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24989"/>
            <a:ext cx="7264400" cy="18887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125</Words>
  <Application>Microsoft Macintosh PowerPoint</Application>
  <PresentationFormat>Custom</PresentationFormat>
  <Paragraphs>132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Times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Matthew Garin</cp:lastModifiedBy>
  <cp:revision>29</cp:revision>
  <dcterms:created xsi:type="dcterms:W3CDTF">2004-07-27T21:05:42Z</dcterms:created>
  <dcterms:modified xsi:type="dcterms:W3CDTF">2017-11-14T20:50:17Z</dcterms:modified>
  <cp:category>templates for scientific poster</cp:category>
</cp:coreProperties>
</file>