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8229600"/>
  <p:notesSz cx="6858000" cy="9144000"/>
  <p:defaultTextStyle>
    <a:defPPr>
      <a:defRPr lang="en-US"/>
    </a:defPPr>
    <a:lvl1pPr marL="0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1pPr>
    <a:lvl2pPr marL="987552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2pPr>
    <a:lvl3pPr marL="1975104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3pPr>
    <a:lvl4pPr marL="2962656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4pPr>
    <a:lvl5pPr marL="3950208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5pPr>
    <a:lvl6pPr marL="4937760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6pPr>
    <a:lvl7pPr marL="5925312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7pPr>
    <a:lvl8pPr marL="6912864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8pPr>
    <a:lvl9pPr marL="7900416" algn="l" defTabSz="1975104" rtl="0" eaLnBrk="1" latinLnBrk="0" hangingPunct="1">
      <a:defRPr sz="388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32"/>
  </p:normalViewPr>
  <p:slideViewPr>
    <p:cSldViewPr snapToGrid="0" snapToObjects="1" showGuides="1">
      <p:cViewPr varScale="1">
        <p:scale>
          <a:sx n="63" d="100"/>
          <a:sy n="63" d="100"/>
        </p:scale>
        <p:origin x="280" y="2784"/>
      </p:cViewPr>
      <p:guideLst>
        <p:guide orient="horz" pos="259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346836"/>
            <a:ext cx="24688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4322446"/>
            <a:ext cx="24688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7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8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438150"/>
            <a:ext cx="709803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438150"/>
            <a:ext cx="20882610" cy="697420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8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2051686"/>
            <a:ext cx="283921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5507356"/>
            <a:ext cx="283921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9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2190750"/>
            <a:ext cx="139903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2190750"/>
            <a:ext cx="139903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438150"/>
            <a:ext cx="283921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2017396"/>
            <a:ext cx="13926025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3006090"/>
            <a:ext cx="13926025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2017396"/>
            <a:ext cx="139946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3006090"/>
            <a:ext cx="13994608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6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548640"/>
            <a:ext cx="10617040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1184911"/>
            <a:ext cx="166649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2468880"/>
            <a:ext cx="10617040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548640"/>
            <a:ext cx="10617040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1184911"/>
            <a:ext cx="166649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2468880"/>
            <a:ext cx="10617040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438150"/>
            <a:ext cx="283921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2190750"/>
            <a:ext cx="283921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7627621"/>
            <a:ext cx="74066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FFA86-ACF9-EB43-9E40-BDBBFFFFC16A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7627621"/>
            <a:ext cx="11109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7627621"/>
            <a:ext cx="74066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A26E-E66C-7F43-A140-8B0CDE9D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2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C05A-00B8-694D-9288-93223C798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1EE5A-67A1-9244-ACF4-2D0E384289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Garin</dc:creator>
  <cp:lastModifiedBy>Matthew Garin</cp:lastModifiedBy>
  <cp:revision>1</cp:revision>
  <dcterms:created xsi:type="dcterms:W3CDTF">2019-10-24T15:37:38Z</dcterms:created>
  <dcterms:modified xsi:type="dcterms:W3CDTF">2019-10-24T15:39:44Z</dcterms:modified>
</cp:coreProperties>
</file>