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1pPr>
    <a:lvl2pPr marL="921715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2pPr>
    <a:lvl3pPr marL="184343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3pPr>
    <a:lvl4pPr marL="276514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4pPr>
    <a:lvl5pPr marL="368686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5pPr>
    <a:lvl6pPr marL="460857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6pPr>
    <a:lvl7pPr marL="553029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7pPr>
    <a:lvl8pPr marL="645200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8pPr>
    <a:lvl9pPr marL="7373722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65"/>
    <a:srgbClr val="005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32"/>
  </p:normalViewPr>
  <p:slideViewPr>
    <p:cSldViewPr snapToGrid="0" snapToObjects="1" showGuides="1">
      <p:cViewPr varScale="1">
        <p:scale>
          <a:sx n="59" d="100"/>
          <a:sy n="59" d="100"/>
        </p:scale>
        <p:origin x="3736" y="240"/>
      </p:cViewPr>
      <p:guideLst>
        <p:guide orient="horz" pos="6912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4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3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2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0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6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6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2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2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B4B5B-FE00-994C-ADDA-9C4612596E54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83495-92BD-864F-A9C9-40774DF0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1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391E9C-2C25-EF4E-903C-972D1A350785}"/>
              </a:ext>
            </a:extLst>
          </p:cNvPr>
          <p:cNvSpPr/>
          <p:nvPr/>
        </p:nvSpPr>
        <p:spPr>
          <a:xfrm>
            <a:off x="0" y="0"/>
            <a:ext cx="16459200" cy="5617029"/>
          </a:xfrm>
          <a:prstGeom prst="rect">
            <a:avLst/>
          </a:prstGeom>
          <a:solidFill>
            <a:srgbClr val="005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E611AA-31F0-1C4D-A641-0BFC8789AD98}"/>
              </a:ext>
            </a:extLst>
          </p:cNvPr>
          <p:cNvSpPr/>
          <p:nvPr/>
        </p:nvSpPr>
        <p:spPr>
          <a:xfrm>
            <a:off x="0" y="5508172"/>
            <a:ext cx="16459200" cy="174171"/>
          </a:xfrm>
          <a:prstGeom prst="rect">
            <a:avLst/>
          </a:prstGeom>
          <a:solidFill>
            <a:srgbClr val="FFCB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4A7381-C856-634F-92B5-8606A620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70" y="633185"/>
            <a:ext cx="14196060" cy="424180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0BC669-058D-6D47-9A07-2F8FD111E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055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9CEC6F-6115-4D4E-BDA6-F27C24C14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0556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4A802F-FFA7-4349-8DE8-1EADBF1F8341}"/>
              </a:ext>
            </a:extLst>
          </p:cNvPr>
          <p:cNvSpPr/>
          <p:nvPr/>
        </p:nvSpPr>
        <p:spPr>
          <a:xfrm>
            <a:off x="0" y="19057257"/>
            <a:ext cx="16459200" cy="2888343"/>
          </a:xfrm>
          <a:prstGeom prst="rect">
            <a:avLst/>
          </a:prstGeom>
          <a:solidFill>
            <a:srgbClr val="005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EE8B672-FA9F-464E-B28F-0B28DF4B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086" y="19436090"/>
            <a:ext cx="7141028" cy="196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Garin</dc:creator>
  <cp:lastModifiedBy>Matthew Garin</cp:lastModifiedBy>
  <cp:revision>3</cp:revision>
  <dcterms:created xsi:type="dcterms:W3CDTF">2019-06-27T15:58:14Z</dcterms:created>
  <dcterms:modified xsi:type="dcterms:W3CDTF">2019-10-17T17:36:32Z</dcterms:modified>
</cp:coreProperties>
</file>