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0058400" cy="7772400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19"/>
    <p:restoredTop sz="94683"/>
  </p:normalViewPr>
  <p:slideViewPr>
    <p:cSldViewPr snapToGrid="0">
      <p:cViewPr varScale="1">
        <p:scale>
          <a:sx n="96" d="100"/>
          <a:sy n="96" d="100"/>
        </p:scale>
        <p:origin x="8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8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54ECBF-EF64-4239-B949-B6BC5CF92E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839FC-237F-4896-819A-1A85774DAE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00AF7F9-F310-4618-92FD-95927243EA8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08748-C6AB-435C-894D-36C12064F5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0F939-E3F0-432F-BCD4-57E74276C5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7165622-46D9-475C-89A0-81B6F79C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13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15ED9901-BE7F-FBA0-7F2E-AD466FF453FB}"/>
              </a:ext>
            </a:extLst>
          </p:cNvPr>
          <p:cNvGrpSpPr/>
          <p:nvPr userDrawn="1"/>
        </p:nvGrpSpPr>
        <p:grpSpPr>
          <a:xfrm>
            <a:off x="189781" y="586710"/>
            <a:ext cx="484389" cy="6444652"/>
            <a:chOff x="189781" y="586710"/>
            <a:chExt cx="232913" cy="644465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70A3229-E89E-7B8A-8880-6D9D1769E1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1492484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29F43C-8CF6-E155-24A7-DED7B35D05F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586710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AC97F5-2CEB-3B82-6AC6-26D7D15524E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3344721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698C088-D58D-E9D8-66B2-EB04C33304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4277107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EC59B8-CB19-5E4A-38E2-761E16C9C5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5200500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20F59E9-4ACD-B83A-6054-D440B130F2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6114900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7FDFCA5-6028-BD2A-42D2-21814FAD91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7031362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EA8516C-4E25-819D-247E-C19716D57A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2421328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B2EE1D2-DD8B-DD9D-1FF2-6ADFD35D6F41}"/>
              </a:ext>
            </a:extLst>
          </p:cNvPr>
          <p:cNvCxnSpPr/>
          <p:nvPr userDrawn="1"/>
        </p:nvCxnSpPr>
        <p:spPr>
          <a:xfrm>
            <a:off x="422694" y="327816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18817F7-4141-ED47-CC99-951AC294A62D}"/>
              </a:ext>
            </a:extLst>
          </p:cNvPr>
          <p:cNvCxnSpPr/>
          <p:nvPr userDrawn="1"/>
        </p:nvCxnSpPr>
        <p:spPr>
          <a:xfrm>
            <a:off x="422694" y="1226717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970419E-F4B1-4544-A124-43DC750F13BC}"/>
              </a:ext>
            </a:extLst>
          </p:cNvPr>
          <p:cNvCxnSpPr/>
          <p:nvPr userDrawn="1"/>
        </p:nvCxnSpPr>
        <p:spPr>
          <a:xfrm>
            <a:off x="422694" y="2172113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F60B67F-F795-6771-F865-09A411D69589}"/>
              </a:ext>
            </a:extLst>
          </p:cNvPr>
          <p:cNvCxnSpPr/>
          <p:nvPr userDrawn="1"/>
        </p:nvCxnSpPr>
        <p:spPr>
          <a:xfrm>
            <a:off x="422694" y="3071015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32D1C51-308D-54AC-EB37-1F28DCEE9B28}"/>
              </a:ext>
            </a:extLst>
          </p:cNvPr>
          <p:cNvCxnSpPr/>
          <p:nvPr userDrawn="1"/>
        </p:nvCxnSpPr>
        <p:spPr>
          <a:xfrm>
            <a:off x="422694" y="4008662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AC6C97E-CA92-A9BE-BD4D-99A3BE4E34FA}"/>
              </a:ext>
            </a:extLst>
          </p:cNvPr>
          <p:cNvCxnSpPr/>
          <p:nvPr userDrawn="1"/>
        </p:nvCxnSpPr>
        <p:spPr>
          <a:xfrm>
            <a:off x="422694" y="4930811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EC4D89C-D542-CE2C-1901-B3ECB4C13490}"/>
              </a:ext>
            </a:extLst>
          </p:cNvPr>
          <p:cNvCxnSpPr/>
          <p:nvPr userDrawn="1"/>
        </p:nvCxnSpPr>
        <p:spPr>
          <a:xfrm>
            <a:off x="422694" y="5821964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AD511D9-F30E-61AC-6580-67555ACE9521}"/>
              </a:ext>
            </a:extLst>
          </p:cNvPr>
          <p:cNvCxnSpPr/>
          <p:nvPr userDrawn="1"/>
        </p:nvCxnSpPr>
        <p:spPr>
          <a:xfrm>
            <a:off x="422694" y="6759611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40C503A-3140-A100-5F25-C85014F3347A}"/>
              </a:ext>
            </a:extLst>
          </p:cNvPr>
          <p:cNvCxnSpPr/>
          <p:nvPr userDrawn="1"/>
        </p:nvCxnSpPr>
        <p:spPr>
          <a:xfrm>
            <a:off x="9574443" y="327816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509B63B-A63F-E414-5F27-796B749067AF}"/>
              </a:ext>
            </a:extLst>
          </p:cNvPr>
          <p:cNvCxnSpPr/>
          <p:nvPr userDrawn="1"/>
        </p:nvCxnSpPr>
        <p:spPr>
          <a:xfrm>
            <a:off x="9574443" y="1226717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44CE174-7E10-A22F-9B99-CAA2715E4570}"/>
              </a:ext>
            </a:extLst>
          </p:cNvPr>
          <p:cNvCxnSpPr/>
          <p:nvPr userDrawn="1"/>
        </p:nvCxnSpPr>
        <p:spPr>
          <a:xfrm>
            <a:off x="9574443" y="2172113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F4C6343-8902-87D0-757C-C93BB01B73A7}"/>
              </a:ext>
            </a:extLst>
          </p:cNvPr>
          <p:cNvCxnSpPr/>
          <p:nvPr userDrawn="1"/>
        </p:nvCxnSpPr>
        <p:spPr>
          <a:xfrm>
            <a:off x="9574443" y="3071015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836005D-5E0E-AFF3-7C11-E9DC5B728A31}"/>
              </a:ext>
            </a:extLst>
          </p:cNvPr>
          <p:cNvCxnSpPr/>
          <p:nvPr userDrawn="1"/>
        </p:nvCxnSpPr>
        <p:spPr>
          <a:xfrm>
            <a:off x="9574443" y="4008662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26CB549-8DE0-484E-D22E-B527DD207292}"/>
              </a:ext>
            </a:extLst>
          </p:cNvPr>
          <p:cNvCxnSpPr/>
          <p:nvPr userDrawn="1"/>
        </p:nvCxnSpPr>
        <p:spPr>
          <a:xfrm>
            <a:off x="9574443" y="4930811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84D900C-4B8D-73ED-85EB-E4C236B0F0E6}"/>
              </a:ext>
            </a:extLst>
          </p:cNvPr>
          <p:cNvCxnSpPr/>
          <p:nvPr userDrawn="1"/>
        </p:nvCxnSpPr>
        <p:spPr>
          <a:xfrm>
            <a:off x="9574443" y="5821964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CE6D179-A434-162B-24FE-DF08D99752DF}"/>
              </a:ext>
            </a:extLst>
          </p:cNvPr>
          <p:cNvCxnSpPr/>
          <p:nvPr userDrawn="1"/>
        </p:nvCxnSpPr>
        <p:spPr>
          <a:xfrm>
            <a:off x="9574443" y="6759611"/>
            <a:ext cx="0" cy="52459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A4638A0-0CB1-7F51-7F0C-9890B396D1DE}"/>
              </a:ext>
            </a:extLst>
          </p:cNvPr>
          <p:cNvGrpSpPr/>
          <p:nvPr userDrawn="1"/>
        </p:nvGrpSpPr>
        <p:grpSpPr>
          <a:xfrm>
            <a:off x="9332248" y="586710"/>
            <a:ext cx="484389" cy="6444652"/>
            <a:chOff x="189781" y="586710"/>
            <a:chExt cx="232913" cy="6444652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61C023B-DE29-A5A4-68E3-44D552CEF75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1492484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2584D5E-1961-EF97-7675-489623A09EE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586710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B4582E1-6097-AF5A-73C2-FAF0EA0255D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3344721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BDDFB7D-4D0C-8D17-FA5A-706041FC14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4277107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263D3D4-10EA-3F0B-C014-93AA8684543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5200500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FD5BD8F-B6AB-6F94-1307-225E98A150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6114900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79ADB5B-7213-013B-1C3F-6354260CF51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7031362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A709C6C-FBBF-6C4C-06FF-982DDBC21C1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9781" y="2421328"/>
              <a:ext cx="232913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93E0C34-9BCB-4D94-8A7C-3624FF33BF91}"/>
              </a:ext>
            </a:extLst>
          </p:cNvPr>
          <p:cNvCxnSpPr>
            <a:cxnSpLocks/>
          </p:cNvCxnSpPr>
          <p:nvPr userDrawn="1"/>
        </p:nvCxnSpPr>
        <p:spPr>
          <a:xfrm>
            <a:off x="846369" y="590529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1235C7E-C060-421B-91CA-789AFCEC6156}"/>
              </a:ext>
            </a:extLst>
          </p:cNvPr>
          <p:cNvCxnSpPr>
            <a:cxnSpLocks/>
          </p:cNvCxnSpPr>
          <p:nvPr userDrawn="1"/>
        </p:nvCxnSpPr>
        <p:spPr>
          <a:xfrm>
            <a:off x="846369" y="1492484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3420F09-14C8-443A-9AF5-9358FF1BF3F1}"/>
              </a:ext>
            </a:extLst>
          </p:cNvPr>
          <p:cNvCxnSpPr>
            <a:cxnSpLocks/>
          </p:cNvCxnSpPr>
          <p:nvPr userDrawn="1"/>
        </p:nvCxnSpPr>
        <p:spPr>
          <a:xfrm>
            <a:off x="846369" y="2421328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B25C85-BC4C-4839-8286-9E4CBB3F22F7}"/>
              </a:ext>
            </a:extLst>
          </p:cNvPr>
          <p:cNvCxnSpPr>
            <a:cxnSpLocks/>
          </p:cNvCxnSpPr>
          <p:nvPr userDrawn="1"/>
        </p:nvCxnSpPr>
        <p:spPr>
          <a:xfrm>
            <a:off x="846369" y="3344721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9CEC19B-2AD6-413B-AE02-C7FC81D44A36}"/>
              </a:ext>
            </a:extLst>
          </p:cNvPr>
          <p:cNvCxnSpPr>
            <a:cxnSpLocks/>
          </p:cNvCxnSpPr>
          <p:nvPr userDrawn="1"/>
        </p:nvCxnSpPr>
        <p:spPr>
          <a:xfrm>
            <a:off x="846369" y="4277107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B42A0C0-36E5-4C5A-AD6E-6EF0470AC197}"/>
              </a:ext>
            </a:extLst>
          </p:cNvPr>
          <p:cNvCxnSpPr>
            <a:cxnSpLocks/>
          </p:cNvCxnSpPr>
          <p:nvPr userDrawn="1"/>
        </p:nvCxnSpPr>
        <p:spPr>
          <a:xfrm>
            <a:off x="846369" y="5200500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8E9EE09-F8BF-44CC-9404-FB723388CCF6}"/>
              </a:ext>
            </a:extLst>
          </p:cNvPr>
          <p:cNvCxnSpPr>
            <a:cxnSpLocks/>
          </p:cNvCxnSpPr>
          <p:nvPr userDrawn="1"/>
        </p:nvCxnSpPr>
        <p:spPr>
          <a:xfrm>
            <a:off x="846369" y="6121231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42A39C7-DF85-429B-AE01-C5589321DB28}"/>
              </a:ext>
            </a:extLst>
          </p:cNvPr>
          <p:cNvCxnSpPr>
            <a:cxnSpLocks/>
          </p:cNvCxnSpPr>
          <p:nvPr userDrawn="1"/>
        </p:nvCxnSpPr>
        <p:spPr>
          <a:xfrm>
            <a:off x="846369" y="7034597"/>
            <a:ext cx="8311626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7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05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0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nts.google.com/specimen/Lat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E5481E-FAFC-FBB9-F7C9-8D9A60C17BF0}"/>
              </a:ext>
            </a:extLst>
          </p:cNvPr>
          <p:cNvSpPr txBox="1"/>
          <p:nvPr/>
        </p:nvSpPr>
        <p:spPr>
          <a:xfrm>
            <a:off x="1013254" y="749643"/>
            <a:ext cx="738110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About the Scott Hall name strips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Each name strip measures 10” width by 1” height, crop marks are included. Cut along light grey lines.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Please use black text, it offers the highest reading contrast ratio.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Each page is meant to easily print landscape on a letter-sized page from your printer.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Page one is name only.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Page two is name and title.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Page three is name/title and the WSU SOM logo in case you need it for a blank space.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Font is </a:t>
            </a:r>
            <a:r>
              <a:rPr 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Lato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– you can download the </a:t>
            </a:r>
            <a:r>
              <a:rPr 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Lato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font set from Google here: </a:t>
            </a:r>
            <a:r>
              <a:rPr lang="en-US" dirty="0">
                <a:solidFill>
                  <a:srgbClr val="0058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https://fonts.google.com/specimen/Lato</a:t>
            </a:r>
            <a:r>
              <a:rPr lang="en-US" dirty="0">
                <a:solidFill>
                  <a:srgbClr val="0058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 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Please download them, if you have any issues, please contact C&amp;IT, they will be happy to help you install them!</a:t>
            </a:r>
          </a:p>
          <a:p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5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DBBBA825-E356-8050-C5EC-D3119476E534}"/>
              </a:ext>
            </a:extLst>
          </p:cNvPr>
          <p:cNvSpPr txBox="1">
            <a:spLocks/>
          </p:cNvSpPr>
          <p:nvPr/>
        </p:nvSpPr>
        <p:spPr>
          <a:xfrm>
            <a:off x="422275" y="775157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  <p:sp>
        <p:nvSpPr>
          <p:cNvPr id="6" name="Text Placeholder 41">
            <a:extLst>
              <a:ext uri="{FF2B5EF4-FFF2-40B4-BE49-F238E27FC236}">
                <a16:creationId xmlns:a16="http://schemas.microsoft.com/office/drawing/2014/main" id="{2BF8167A-B5B7-50EB-4068-CA3A9C83568D}"/>
              </a:ext>
            </a:extLst>
          </p:cNvPr>
          <p:cNvSpPr txBox="1">
            <a:spLocks/>
          </p:cNvSpPr>
          <p:nvPr/>
        </p:nvSpPr>
        <p:spPr>
          <a:xfrm>
            <a:off x="422275" y="1689557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  <p:sp>
        <p:nvSpPr>
          <p:cNvPr id="7" name="Text Placeholder 41">
            <a:extLst>
              <a:ext uri="{FF2B5EF4-FFF2-40B4-BE49-F238E27FC236}">
                <a16:creationId xmlns:a16="http://schemas.microsoft.com/office/drawing/2014/main" id="{8A4BD758-B6B6-6202-B6CA-F54A58E72473}"/>
              </a:ext>
            </a:extLst>
          </p:cNvPr>
          <p:cNvSpPr txBox="1">
            <a:spLocks/>
          </p:cNvSpPr>
          <p:nvPr/>
        </p:nvSpPr>
        <p:spPr>
          <a:xfrm>
            <a:off x="422275" y="2580710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  <p:sp>
        <p:nvSpPr>
          <p:cNvPr id="8" name="Text Placeholder 41">
            <a:extLst>
              <a:ext uri="{FF2B5EF4-FFF2-40B4-BE49-F238E27FC236}">
                <a16:creationId xmlns:a16="http://schemas.microsoft.com/office/drawing/2014/main" id="{82109780-5916-B0AE-0DDA-5ACD06936BCC}"/>
              </a:ext>
            </a:extLst>
          </p:cNvPr>
          <p:cNvSpPr txBox="1">
            <a:spLocks/>
          </p:cNvSpPr>
          <p:nvPr/>
        </p:nvSpPr>
        <p:spPr>
          <a:xfrm>
            <a:off x="422275" y="3518358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  <p:sp>
        <p:nvSpPr>
          <p:cNvPr id="9" name="Text Placeholder 41">
            <a:extLst>
              <a:ext uri="{FF2B5EF4-FFF2-40B4-BE49-F238E27FC236}">
                <a16:creationId xmlns:a16="http://schemas.microsoft.com/office/drawing/2014/main" id="{8C60B999-F7EE-8CB0-6305-B00ACAD3EA74}"/>
              </a:ext>
            </a:extLst>
          </p:cNvPr>
          <p:cNvSpPr txBox="1">
            <a:spLocks/>
          </p:cNvSpPr>
          <p:nvPr/>
        </p:nvSpPr>
        <p:spPr>
          <a:xfrm>
            <a:off x="422275" y="4440507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  <p:sp>
        <p:nvSpPr>
          <p:cNvPr id="10" name="Text Placeholder 41">
            <a:extLst>
              <a:ext uri="{FF2B5EF4-FFF2-40B4-BE49-F238E27FC236}">
                <a16:creationId xmlns:a16="http://schemas.microsoft.com/office/drawing/2014/main" id="{D4FCB368-C3C0-54B6-9381-83DD22D21EFA}"/>
              </a:ext>
            </a:extLst>
          </p:cNvPr>
          <p:cNvSpPr txBox="1">
            <a:spLocks/>
          </p:cNvSpPr>
          <p:nvPr/>
        </p:nvSpPr>
        <p:spPr>
          <a:xfrm>
            <a:off x="422275" y="5370406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  <p:sp>
        <p:nvSpPr>
          <p:cNvPr id="11" name="Text Placeholder 41">
            <a:extLst>
              <a:ext uri="{FF2B5EF4-FFF2-40B4-BE49-F238E27FC236}">
                <a16:creationId xmlns:a16="http://schemas.microsoft.com/office/drawing/2014/main" id="{7F8F3AE4-9CEC-9C0F-52DB-954514E2F9CA}"/>
              </a:ext>
            </a:extLst>
          </p:cNvPr>
          <p:cNvSpPr txBox="1">
            <a:spLocks/>
          </p:cNvSpPr>
          <p:nvPr/>
        </p:nvSpPr>
        <p:spPr>
          <a:xfrm>
            <a:off x="422275" y="6284806"/>
            <a:ext cx="9148763" cy="674687"/>
          </a:xfrm>
          <a:prstGeom prst="rect">
            <a:avLst/>
          </a:prstGeom>
        </p:spPr>
        <p:txBody>
          <a:bodyPr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enter your First Name, Last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DBBBA825-E356-8050-C5EC-D3119476E534}"/>
              </a:ext>
            </a:extLst>
          </p:cNvPr>
          <p:cNvSpPr txBox="1">
            <a:spLocks/>
          </p:cNvSpPr>
          <p:nvPr/>
        </p:nvSpPr>
        <p:spPr>
          <a:xfrm>
            <a:off x="422275" y="626873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2" name="Text Placeholder 41">
            <a:extLst>
              <a:ext uri="{FF2B5EF4-FFF2-40B4-BE49-F238E27FC236}">
                <a16:creationId xmlns:a16="http://schemas.microsoft.com/office/drawing/2014/main" id="{4507C98A-A644-03B9-3EBE-5C1D2949A8EC}"/>
              </a:ext>
            </a:extLst>
          </p:cNvPr>
          <p:cNvSpPr txBox="1">
            <a:spLocks/>
          </p:cNvSpPr>
          <p:nvPr/>
        </p:nvSpPr>
        <p:spPr>
          <a:xfrm>
            <a:off x="422275" y="1549510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3" name="Text Placeholder 41">
            <a:extLst>
              <a:ext uri="{FF2B5EF4-FFF2-40B4-BE49-F238E27FC236}">
                <a16:creationId xmlns:a16="http://schemas.microsoft.com/office/drawing/2014/main" id="{92D18C0B-A01A-49A6-ADF5-3B3386B2541E}"/>
              </a:ext>
            </a:extLst>
          </p:cNvPr>
          <p:cNvSpPr txBox="1">
            <a:spLocks/>
          </p:cNvSpPr>
          <p:nvPr/>
        </p:nvSpPr>
        <p:spPr>
          <a:xfrm>
            <a:off x="422275" y="2480385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4" name="Text Placeholder 41">
            <a:extLst>
              <a:ext uri="{FF2B5EF4-FFF2-40B4-BE49-F238E27FC236}">
                <a16:creationId xmlns:a16="http://schemas.microsoft.com/office/drawing/2014/main" id="{3B596E00-DED2-F206-EDA4-4A6089047D76}"/>
              </a:ext>
            </a:extLst>
          </p:cNvPr>
          <p:cNvSpPr txBox="1">
            <a:spLocks/>
          </p:cNvSpPr>
          <p:nvPr/>
        </p:nvSpPr>
        <p:spPr>
          <a:xfrm>
            <a:off x="422275" y="3386548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12" name="Text Placeholder 41">
            <a:extLst>
              <a:ext uri="{FF2B5EF4-FFF2-40B4-BE49-F238E27FC236}">
                <a16:creationId xmlns:a16="http://schemas.microsoft.com/office/drawing/2014/main" id="{B0CD0029-73FF-C502-C76C-C7B3A4EDDD87}"/>
              </a:ext>
            </a:extLst>
          </p:cNvPr>
          <p:cNvSpPr txBox="1">
            <a:spLocks/>
          </p:cNvSpPr>
          <p:nvPr/>
        </p:nvSpPr>
        <p:spPr>
          <a:xfrm>
            <a:off x="422275" y="4325662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13" name="Text Placeholder 41">
            <a:extLst>
              <a:ext uri="{FF2B5EF4-FFF2-40B4-BE49-F238E27FC236}">
                <a16:creationId xmlns:a16="http://schemas.microsoft.com/office/drawing/2014/main" id="{1A590165-B49F-C610-DA66-0C2276739837}"/>
              </a:ext>
            </a:extLst>
          </p:cNvPr>
          <p:cNvSpPr txBox="1">
            <a:spLocks/>
          </p:cNvSpPr>
          <p:nvPr/>
        </p:nvSpPr>
        <p:spPr>
          <a:xfrm>
            <a:off x="422275" y="5240062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14" name="Text Placeholder 41">
            <a:extLst>
              <a:ext uri="{FF2B5EF4-FFF2-40B4-BE49-F238E27FC236}">
                <a16:creationId xmlns:a16="http://schemas.microsoft.com/office/drawing/2014/main" id="{A7935B79-C0F6-105C-D9A0-2ABF831D4C7E}"/>
              </a:ext>
            </a:extLst>
          </p:cNvPr>
          <p:cNvSpPr txBox="1">
            <a:spLocks/>
          </p:cNvSpPr>
          <p:nvPr/>
        </p:nvSpPr>
        <p:spPr>
          <a:xfrm>
            <a:off x="422275" y="6162700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27180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DBBBA825-E356-8050-C5EC-D3119476E534}"/>
              </a:ext>
            </a:extLst>
          </p:cNvPr>
          <p:cNvSpPr txBox="1">
            <a:spLocks/>
          </p:cNvSpPr>
          <p:nvPr/>
        </p:nvSpPr>
        <p:spPr>
          <a:xfrm>
            <a:off x="422275" y="626873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2" name="Text Placeholder 41">
            <a:extLst>
              <a:ext uri="{FF2B5EF4-FFF2-40B4-BE49-F238E27FC236}">
                <a16:creationId xmlns:a16="http://schemas.microsoft.com/office/drawing/2014/main" id="{4507C98A-A644-03B9-3EBE-5C1D2949A8EC}"/>
              </a:ext>
            </a:extLst>
          </p:cNvPr>
          <p:cNvSpPr txBox="1">
            <a:spLocks/>
          </p:cNvSpPr>
          <p:nvPr/>
        </p:nvSpPr>
        <p:spPr>
          <a:xfrm>
            <a:off x="422275" y="1549510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3" name="Text Placeholder 41">
            <a:extLst>
              <a:ext uri="{FF2B5EF4-FFF2-40B4-BE49-F238E27FC236}">
                <a16:creationId xmlns:a16="http://schemas.microsoft.com/office/drawing/2014/main" id="{92D18C0B-A01A-49A6-ADF5-3B3386B2541E}"/>
              </a:ext>
            </a:extLst>
          </p:cNvPr>
          <p:cNvSpPr txBox="1">
            <a:spLocks/>
          </p:cNvSpPr>
          <p:nvPr/>
        </p:nvSpPr>
        <p:spPr>
          <a:xfrm>
            <a:off x="422275" y="2480385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4" name="Text Placeholder 41">
            <a:extLst>
              <a:ext uri="{FF2B5EF4-FFF2-40B4-BE49-F238E27FC236}">
                <a16:creationId xmlns:a16="http://schemas.microsoft.com/office/drawing/2014/main" id="{3B596E00-DED2-F206-EDA4-4A6089047D76}"/>
              </a:ext>
            </a:extLst>
          </p:cNvPr>
          <p:cNvSpPr txBox="1">
            <a:spLocks/>
          </p:cNvSpPr>
          <p:nvPr/>
        </p:nvSpPr>
        <p:spPr>
          <a:xfrm>
            <a:off x="422275" y="3386548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sp>
        <p:nvSpPr>
          <p:cNvPr id="12" name="Text Placeholder 41">
            <a:extLst>
              <a:ext uri="{FF2B5EF4-FFF2-40B4-BE49-F238E27FC236}">
                <a16:creationId xmlns:a16="http://schemas.microsoft.com/office/drawing/2014/main" id="{B0CD0029-73FF-C502-C76C-C7B3A4EDDD87}"/>
              </a:ext>
            </a:extLst>
          </p:cNvPr>
          <p:cNvSpPr txBox="1">
            <a:spLocks/>
          </p:cNvSpPr>
          <p:nvPr/>
        </p:nvSpPr>
        <p:spPr>
          <a:xfrm>
            <a:off x="422275" y="4325662"/>
            <a:ext cx="9148763" cy="831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enter your First Name, Last 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title or department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28750A-D449-1D82-387C-047D6A11A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066" y="6162700"/>
            <a:ext cx="2830267" cy="7783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F8D021-6726-FC7B-4DAB-4C27E84D8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066" y="5240062"/>
            <a:ext cx="2830267" cy="77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SU Lato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325</Words>
  <Application>Microsoft Office PowerPoint</Application>
  <PresentationFormat>Custom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Bio-Medical Communications</cp:lastModifiedBy>
  <cp:revision>8</cp:revision>
  <cp:lastPrinted>2022-09-21T18:42:57Z</cp:lastPrinted>
  <dcterms:created xsi:type="dcterms:W3CDTF">2022-09-21T13:13:56Z</dcterms:created>
  <dcterms:modified xsi:type="dcterms:W3CDTF">2022-11-15T17:29:36Z</dcterms:modified>
</cp:coreProperties>
</file>